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3"/>
  </p:notes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varScale="1">
        <p:scale>
          <a:sx n="87" d="100"/>
          <a:sy n="87" d="100"/>
        </p:scale>
        <p:origin x="-44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9237665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6107bbd1c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 :</a:t>
            </a:r>
            <a:endParaRPr/>
          </a:p>
          <a:p>
            <a:pPr marL="914400" lvl="1" indent="-298450" algn="l" rtl="0">
              <a:spcBef>
                <a:spcPts val="0"/>
              </a:spcBef>
              <a:spcAft>
                <a:spcPts val="0"/>
              </a:spcAft>
              <a:buClr>
                <a:srgbClr val="205C77"/>
              </a:buClr>
              <a:buSzPts val="1100"/>
              <a:buFont typeface="Noto Sans Symbols"/>
              <a:buChar char="⚫"/>
            </a:pPr>
            <a:r>
              <a:rPr lang="en-US">
                <a:solidFill>
                  <a:srgbClr val="595959"/>
                </a:solidFill>
                <a:latin typeface="Source Sans Pro"/>
                <a:ea typeface="Source Sans Pro"/>
                <a:cs typeface="Source Sans Pro"/>
                <a:sym typeface="Source Sans Pro"/>
              </a:rPr>
              <a:t>What changes did you observe? paper changed color, flowers danced, etc</a:t>
            </a:r>
            <a:endParaRPr>
              <a:solidFill>
                <a:srgbClr val="595959"/>
              </a:solidFill>
              <a:latin typeface="Source Sans Pro"/>
              <a:ea typeface="Source Sans Pro"/>
              <a:cs typeface="Source Sans Pro"/>
              <a:sym typeface="Source Sans Pro"/>
            </a:endParaRPr>
          </a:p>
          <a:p>
            <a:pPr marL="914400" lvl="1" indent="-298450" algn="l" rtl="0">
              <a:spcBef>
                <a:spcPts val="0"/>
              </a:spcBef>
              <a:spcAft>
                <a:spcPts val="0"/>
              </a:spcAft>
              <a:buClr>
                <a:srgbClr val="205C77"/>
              </a:buClr>
              <a:buSzPts val="1100"/>
              <a:buFont typeface="Noto Sans Symbols"/>
              <a:buChar char="⚫"/>
            </a:pPr>
            <a:r>
              <a:rPr lang="en-US">
                <a:solidFill>
                  <a:srgbClr val="595959"/>
                </a:solidFill>
                <a:latin typeface="Source Sans Pro"/>
                <a:ea typeface="Source Sans Pro"/>
                <a:cs typeface="Source Sans Pro"/>
                <a:sym typeface="Source Sans Pro"/>
              </a:rPr>
              <a:t>How do you know that energy caused these changes? energy is present anytime something moves or changes</a:t>
            </a:r>
            <a:endParaRPr>
              <a:solidFill>
                <a:srgbClr val="595959"/>
              </a:solidFill>
              <a:latin typeface="Source Sans Pro"/>
              <a:ea typeface="Source Sans Pro"/>
              <a:cs typeface="Source Sans Pro"/>
              <a:sym typeface="Source Sans Pro"/>
            </a:endParaRPr>
          </a:p>
          <a:p>
            <a:pPr marL="914400" lvl="1" indent="-298450" algn="l" rtl="0">
              <a:spcBef>
                <a:spcPts val="0"/>
              </a:spcBef>
              <a:spcAft>
                <a:spcPts val="0"/>
              </a:spcAft>
              <a:buClr>
                <a:srgbClr val="205C77"/>
              </a:buClr>
              <a:buSzPts val="1100"/>
              <a:buFont typeface="Noto Sans Symbols"/>
              <a:buChar char="⚫"/>
            </a:pPr>
            <a:r>
              <a:rPr lang="en-US">
                <a:solidFill>
                  <a:srgbClr val="595959"/>
                </a:solidFill>
                <a:latin typeface="Source Sans Pro"/>
                <a:ea typeface="Source Sans Pro"/>
                <a:cs typeface="Source Sans Pro"/>
                <a:sym typeface="Source Sans Pro"/>
              </a:rPr>
              <a:t>How did the energy get to the objects? light must have carried the energy</a:t>
            </a:r>
            <a:endParaRPr>
              <a:solidFill>
                <a:srgbClr val="595959"/>
              </a:solidFill>
              <a:latin typeface="Source Sans Pro"/>
              <a:ea typeface="Source Sans Pro"/>
              <a:cs typeface="Source Sans Pro"/>
              <a:sym typeface="Source Sans Pro"/>
            </a:endParaRPr>
          </a:p>
          <a:p>
            <a:pPr marL="0" lvl="0" indent="0" algn="l" rtl="0">
              <a:spcBef>
                <a:spcPts val="0"/>
              </a:spcBef>
              <a:spcAft>
                <a:spcPts val="0"/>
              </a:spcAft>
              <a:buNone/>
            </a:pPr>
            <a:endParaRPr/>
          </a:p>
        </p:txBody>
      </p:sp>
      <p:sp>
        <p:nvSpPr>
          <p:cNvPr id="152" name="Google Shape;152;g6107bbd1c7_0_3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5ff9f716b3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5ff9f716b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1</a:t>
            </a: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6107bbd1c7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6107bbd1c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 Warm-up, can use question as a bellringer instead</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6107bbd1c7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6107bbd1c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6107bbd1c7_0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6107bbd1c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 discuss video as a class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107bbd1c7_0_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6107bbd1c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 ask students “What do the colors on this map indicate?”  Discuss range/key too</a:t>
            </a:r>
            <a:endParaRPr/>
          </a:p>
        </p:txBody>
      </p:sp>
      <p:sp>
        <p:nvSpPr>
          <p:cNvPr id="135" name="Google Shape;135;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6107bbd1c7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a:t>
            </a:r>
            <a:endParaRPr/>
          </a:p>
        </p:txBody>
      </p:sp>
      <p:sp>
        <p:nvSpPr>
          <p:cNvPr id="141" name="Google Shape;141;g6107bbd1c7_0_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Day 2</a:t>
            </a:r>
            <a:endParaRPr/>
          </a:p>
        </p:txBody>
      </p:sp>
      <p:sp>
        <p:nvSpPr>
          <p:cNvPr id="147" name="Google Shape;14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p:nvPr/>
        </p:nvSpPr>
        <p:spPr>
          <a:xfrm>
            <a:off x="1328166" y="1295400"/>
            <a:ext cx="6487668" cy="3152887"/>
          </a:xfrm>
          <a:prstGeom prst="rect">
            <a:avLst/>
          </a:prstGeom>
          <a:noFill/>
          <a:ln w="9525" cap="flat" cmpd="sng">
            <a:solidFill>
              <a:schemeClr val="lt1"/>
            </a:solidFill>
            <a:prstDash val="solid"/>
            <a:round/>
            <a:headEnd type="none" w="sm" len="sm"/>
            <a:tailEnd type="none" w="sm" len="sm"/>
          </a:ln>
          <a:effectLst>
            <a:outerShdw blurRad="63500" sx="100500" sy="100500" algn="ctr" rotWithShape="0">
              <a:srgbClr val="000000">
                <a:alpha val="49803"/>
              </a:srgbClr>
            </a:outerShdw>
          </a:effectLst>
        </p:spPr>
        <p:txBody>
          <a:bodyPr spcFirstLastPara="1" wrap="square" lIns="91425" tIns="45700" rIns="91425" bIns="45700" anchor="t" anchorCtr="0">
            <a:noAutofit/>
          </a:bodyPr>
          <a:lstStyle/>
          <a:p>
            <a:pPr marL="0" marR="0" lvl="0" indent="0" algn="l" rtl="0">
              <a:spcBef>
                <a:spcPts val="0"/>
              </a:spcBef>
              <a:spcAft>
                <a:spcPts val="0"/>
              </a:spcAft>
              <a:buClr>
                <a:srgbClr val="6DB7D7"/>
              </a:buClr>
              <a:buSzPts val="3520"/>
              <a:buFont typeface="Noto Sans Symbols"/>
              <a:buNone/>
            </a:pPr>
            <a:endParaRPr sz="3200" b="0" i="0" u="none" strike="noStrike" cap="none">
              <a:solidFill>
                <a:srgbClr val="595959"/>
              </a:solidFill>
              <a:latin typeface="Source Sans Pro"/>
              <a:ea typeface="Source Sans Pro"/>
              <a:cs typeface="Source Sans Pro"/>
              <a:sym typeface="Source Sans Pro"/>
            </a:endParaRPr>
          </a:p>
        </p:txBody>
      </p:sp>
      <p:sp>
        <p:nvSpPr>
          <p:cNvPr id="13" name="Google Shape;13;p2"/>
          <p:cNvSpPr txBox="1">
            <a:spLocks noGrp="1"/>
          </p:cNvSpPr>
          <p:nvPr>
            <p:ph type="ctrTitle"/>
          </p:nvPr>
        </p:nvSpPr>
        <p:spPr>
          <a:xfrm>
            <a:off x="1322921" y="1523999"/>
            <a:ext cx="6498158" cy="172486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rgbClr val="6DB7D7"/>
              </a:buClr>
              <a:buSzPts val="5060"/>
              <a:buFont typeface="Noto Sans Symbols"/>
              <a:buNone/>
              <a:defRPr sz="4600">
                <a:solidFill>
                  <a:schemeClr val="accent1"/>
                </a:solidFill>
                <a:latin typeface="Source Sans Pro"/>
                <a:ea typeface="Source Sans Pro"/>
                <a:cs typeface="Source Sans Pro"/>
                <a:sym typeface="Source Sans Pr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1322921" y="3299012"/>
            <a:ext cx="6498159" cy="916641"/>
          </a:xfrm>
          <a:prstGeom prst="rect">
            <a:avLst/>
          </a:prstGeom>
          <a:noFill/>
          <a:ln>
            <a:noFill/>
          </a:ln>
        </p:spPr>
        <p:txBody>
          <a:bodyPr spcFirstLastPara="1" wrap="square" lIns="91425" tIns="45700" rIns="91425" bIns="45700" anchor="t" anchorCtr="0">
            <a:noAutofit/>
          </a:bodyPr>
          <a:lstStyle>
            <a:lvl1pPr lvl="0" algn="ctr">
              <a:spcBef>
                <a:spcPts val="300"/>
              </a:spcBef>
              <a:spcAft>
                <a:spcPts val="0"/>
              </a:spcAft>
              <a:buClr>
                <a:srgbClr val="6DB7D7"/>
              </a:buClr>
              <a:buSzPts val="1980"/>
              <a:buFont typeface="Noto Sans Symbols"/>
              <a:buNone/>
              <a:defRPr sz="1800">
                <a:solidFill>
                  <a:srgbClr val="888888"/>
                </a:solidFill>
                <a:latin typeface="Source Sans Pro"/>
                <a:ea typeface="Source Sans Pro"/>
                <a:cs typeface="Source Sans Pro"/>
                <a:sym typeface="Source Sans Pro"/>
              </a:defRPr>
            </a:lvl1pPr>
            <a:lvl2pPr lvl="1" algn="ctr">
              <a:spcBef>
                <a:spcPts val="600"/>
              </a:spcBef>
              <a:spcAft>
                <a:spcPts val="0"/>
              </a:spcAft>
              <a:buSzPts val="2420"/>
              <a:buNone/>
              <a:defRPr>
                <a:solidFill>
                  <a:srgbClr val="888888"/>
                </a:solidFill>
              </a:defRPr>
            </a:lvl2pPr>
            <a:lvl3pPr lvl="2" algn="ctr">
              <a:spcBef>
                <a:spcPts val="600"/>
              </a:spcBef>
              <a:spcAft>
                <a:spcPts val="0"/>
              </a:spcAft>
              <a:buSzPts val="2200"/>
              <a:buNone/>
              <a:defRPr>
                <a:solidFill>
                  <a:srgbClr val="888888"/>
                </a:solidFill>
              </a:defRPr>
            </a:lvl3pPr>
            <a:lvl4pPr lvl="3" algn="ctr">
              <a:spcBef>
                <a:spcPts val="600"/>
              </a:spcBef>
              <a:spcAft>
                <a:spcPts val="0"/>
              </a:spcAft>
              <a:buSzPts val="1980"/>
              <a:buNone/>
              <a:defRPr>
                <a:solidFill>
                  <a:srgbClr val="888888"/>
                </a:solidFill>
              </a:defRPr>
            </a:lvl4pPr>
            <a:lvl5pPr lvl="4" algn="ctr">
              <a:spcBef>
                <a:spcPts val="600"/>
              </a:spcBef>
              <a:spcAft>
                <a:spcPts val="0"/>
              </a:spcAft>
              <a:buSzPts val="1980"/>
              <a:buNone/>
              <a:defRPr>
                <a:solidFill>
                  <a:srgbClr val="888888"/>
                </a:solidFill>
              </a:defRPr>
            </a:lvl5pPr>
            <a:lvl6pPr lvl="5" algn="ctr">
              <a:spcBef>
                <a:spcPts val="360"/>
              </a:spcBef>
              <a:spcAft>
                <a:spcPts val="0"/>
              </a:spcAft>
              <a:buSzPts val="1980"/>
              <a:buNone/>
              <a:defRPr>
                <a:solidFill>
                  <a:srgbClr val="888888"/>
                </a:solidFill>
              </a:defRPr>
            </a:lvl6pPr>
            <a:lvl7pPr lvl="6" algn="ctr">
              <a:spcBef>
                <a:spcPts val="360"/>
              </a:spcBef>
              <a:spcAft>
                <a:spcPts val="0"/>
              </a:spcAft>
              <a:buSzPts val="1980"/>
              <a:buNone/>
              <a:defRPr>
                <a:solidFill>
                  <a:srgbClr val="888888"/>
                </a:solidFill>
              </a:defRPr>
            </a:lvl7pPr>
            <a:lvl8pPr lvl="7" algn="ctr">
              <a:spcBef>
                <a:spcPts val="360"/>
              </a:spcBef>
              <a:spcAft>
                <a:spcPts val="0"/>
              </a:spcAft>
              <a:buSzPts val="1980"/>
              <a:buNone/>
              <a:defRPr>
                <a:solidFill>
                  <a:srgbClr val="888888"/>
                </a:solidFill>
              </a:defRPr>
            </a:lvl8pPr>
            <a:lvl9pPr lvl="8" algn="ctr">
              <a:spcBef>
                <a:spcPts val="360"/>
              </a:spcBef>
              <a:spcAft>
                <a:spcPts val="0"/>
              </a:spcAft>
              <a:buSzPts val="1980"/>
              <a:buNone/>
              <a:defRPr>
                <a:solidFill>
                  <a:srgbClr val="888888"/>
                </a:solidFill>
              </a:defRPr>
            </a:lvl9pPr>
          </a:lstStyle>
          <a:p>
            <a:endParaRPr/>
          </a:p>
        </p:txBody>
      </p:sp>
      <p:sp>
        <p:nvSpPr>
          <p:cNvPr id="15" name="Google Shape;15;p2"/>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69"/>
        <p:cNvGrpSpPr/>
        <p:nvPr/>
      </p:nvGrpSpPr>
      <p:grpSpPr>
        <a:xfrm>
          <a:off x="0" y="0"/>
          <a:ext cx="0" cy="0"/>
          <a:chOff x="0" y="0"/>
          <a:chExt cx="0" cy="0"/>
        </a:xfrm>
      </p:grpSpPr>
      <p:sp>
        <p:nvSpPr>
          <p:cNvPr id="70" name="Google Shape;70;p11"/>
          <p:cNvSpPr txBox="1">
            <a:spLocks noGrp="1"/>
          </p:cNvSpPr>
          <p:nvPr>
            <p:ph type="title"/>
          </p:nvPr>
        </p:nvSpPr>
        <p:spPr>
          <a:xfrm>
            <a:off x="533398" y="611872"/>
            <a:ext cx="4079545" cy="116205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3600"/>
              <a:buFont typeface="Source Sans Pro"/>
              <a:buNone/>
              <a:defRPr sz="36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11"/>
          <p:cNvSpPr txBox="1">
            <a:spLocks noGrp="1"/>
          </p:cNvSpPr>
          <p:nvPr>
            <p:ph type="body" idx="1"/>
          </p:nvPr>
        </p:nvSpPr>
        <p:spPr>
          <a:xfrm>
            <a:off x="533398" y="1787856"/>
            <a:ext cx="4079545" cy="3720152"/>
          </a:xfrm>
          <a:prstGeom prst="rect">
            <a:avLst/>
          </a:prstGeom>
          <a:noFill/>
          <a:ln>
            <a:noFill/>
          </a:ln>
        </p:spPr>
        <p:txBody>
          <a:bodyPr spcFirstLastPara="1" wrap="square" lIns="91425" tIns="45700" rIns="91425" bIns="45700" anchor="t" anchorCtr="0">
            <a:noAutofit/>
          </a:bodyPr>
          <a:lstStyle>
            <a:lvl1pPr marL="457200" lvl="0" indent="-228600" algn="ctr">
              <a:spcBef>
                <a:spcPts val="600"/>
              </a:spcBef>
              <a:spcAft>
                <a:spcPts val="0"/>
              </a:spcAft>
              <a:buSzPts val="1980"/>
              <a:buNone/>
              <a:defRPr sz="1800"/>
            </a:lvl1pPr>
            <a:lvl2pPr marL="914400" lvl="1" indent="-228600" algn="l">
              <a:spcBef>
                <a:spcPts val="600"/>
              </a:spcBef>
              <a:spcAft>
                <a:spcPts val="0"/>
              </a:spcAft>
              <a:buSzPts val="1320"/>
              <a:buNone/>
              <a:defRPr sz="1200"/>
            </a:lvl2pPr>
            <a:lvl3pPr marL="1371600" lvl="2" indent="-228600" algn="l">
              <a:spcBef>
                <a:spcPts val="600"/>
              </a:spcBef>
              <a:spcAft>
                <a:spcPts val="0"/>
              </a:spcAft>
              <a:buSzPts val="1100"/>
              <a:buNone/>
              <a:defRPr sz="1000"/>
            </a:lvl3pPr>
            <a:lvl4pPr marL="1828800" lvl="3" indent="-228600" algn="l">
              <a:spcBef>
                <a:spcPts val="600"/>
              </a:spcBef>
              <a:spcAft>
                <a:spcPts val="0"/>
              </a:spcAft>
              <a:buSzPts val="990"/>
              <a:buNone/>
              <a:defRPr sz="900"/>
            </a:lvl4pPr>
            <a:lvl5pPr marL="2286000" lvl="4" indent="-228600" algn="l">
              <a:spcBef>
                <a:spcPts val="600"/>
              </a:spcBef>
              <a:spcAft>
                <a:spcPts val="0"/>
              </a:spcAft>
              <a:buSzPts val="990"/>
              <a:buNone/>
              <a:defRPr sz="900"/>
            </a:lvl5pPr>
            <a:lvl6pPr marL="2743200" lvl="5" indent="-228600" algn="l">
              <a:spcBef>
                <a:spcPts val="180"/>
              </a:spcBef>
              <a:spcAft>
                <a:spcPts val="0"/>
              </a:spcAft>
              <a:buSzPts val="990"/>
              <a:buNone/>
              <a:defRPr sz="900"/>
            </a:lvl6pPr>
            <a:lvl7pPr marL="3200400" lvl="6" indent="-228600" algn="l">
              <a:spcBef>
                <a:spcPts val="180"/>
              </a:spcBef>
              <a:spcAft>
                <a:spcPts val="0"/>
              </a:spcAft>
              <a:buSzPts val="990"/>
              <a:buNone/>
              <a:defRPr sz="900"/>
            </a:lvl7pPr>
            <a:lvl8pPr marL="3657600" lvl="7" indent="-228600" algn="l">
              <a:spcBef>
                <a:spcPts val="180"/>
              </a:spcBef>
              <a:spcAft>
                <a:spcPts val="0"/>
              </a:spcAft>
              <a:buSzPts val="990"/>
              <a:buNone/>
              <a:defRPr sz="900"/>
            </a:lvl8pPr>
            <a:lvl9pPr marL="4114800" lvl="8" indent="-228600" algn="l">
              <a:spcBef>
                <a:spcPts val="180"/>
              </a:spcBef>
              <a:spcAft>
                <a:spcPts val="0"/>
              </a:spcAft>
              <a:buSzPts val="990"/>
              <a:buNone/>
              <a:defRPr sz="900"/>
            </a:lvl9pPr>
          </a:lstStyle>
          <a:p>
            <a:endParaRPr/>
          </a:p>
        </p:txBody>
      </p:sp>
      <p:sp>
        <p:nvSpPr>
          <p:cNvPr id="72" name="Google Shape;72;p11"/>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5" name="Google Shape;75;p11"/>
          <p:cNvSpPr>
            <a:spLocks noGrp="1"/>
          </p:cNvSpPr>
          <p:nvPr>
            <p:ph type="pic" idx="2"/>
          </p:nvPr>
        </p:nvSpPr>
        <p:spPr>
          <a:xfrm>
            <a:off x="5090617" y="359392"/>
            <a:ext cx="3657600" cy="5318077"/>
          </a:xfrm>
          <a:prstGeom prst="rect">
            <a:avLst/>
          </a:prstGeom>
          <a:noFill/>
          <a:ln w="9525" cap="flat" cmpd="sng">
            <a:solidFill>
              <a:schemeClr val="lt1"/>
            </a:solidFill>
            <a:prstDash val="solid"/>
            <a:round/>
            <a:headEnd type="none" w="sm" len="sm"/>
            <a:tailEnd type="none" w="sm" len="sm"/>
          </a:ln>
          <a:effectLst>
            <a:outerShdw blurRad="63500" sx="100500" sy="100500" algn="ctr" rotWithShape="0">
              <a:srgbClr val="000000">
                <a:alpha val="49803"/>
              </a:srgbClr>
            </a:outerShdw>
          </a:effectLst>
        </p:spPr>
        <p:txBody>
          <a:bodyPr spcFirstLastPara="1" wrap="square" lIns="91425" tIns="45700" rIns="91425" bIns="45700" anchor="t" anchorCtr="0">
            <a:noAutofit/>
          </a:bodyPr>
          <a:lstStyle>
            <a:lvl1pPr marR="0" lvl="0" algn="l" rtl="0">
              <a:spcBef>
                <a:spcPts val="2000"/>
              </a:spcBef>
              <a:spcAft>
                <a:spcPts val="0"/>
              </a:spcAft>
              <a:buClr>
                <a:srgbClr val="6DB7D7"/>
              </a:buClr>
              <a:buSzPts val="3520"/>
              <a:buFont typeface="Noto Sans Symbols"/>
              <a:buNone/>
              <a:defRPr sz="3200" b="0" i="0" u="none" strike="noStrike" cap="none">
                <a:solidFill>
                  <a:srgbClr val="595959"/>
                </a:solidFill>
                <a:latin typeface="Source Sans Pro"/>
                <a:ea typeface="Source Sans Pro"/>
                <a:cs typeface="Source Sans Pro"/>
                <a:sym typeface="Source Sans Pro"/>
              </a:defRPr>
            </a:lvl1pPr>
            <a:lvl2pPr marR="0" lvl="1" algn="l" rtl="0">
              <a:spcBef>
                <a:spcPts val="600"/>
              </a:spcBef>
              <a:spcAft>
                <a:spcPts val="0"/>
              </a:spcAft>
              <a:buClr>
                <a:srgbClr val="205C77"/>
              </a:buClr>
              <a:buSzPts val="3080"/>
              <a:buFont typeface="Noto Sans Symbols"/>
              <a:buNone/>
              <a:defRPr sz="2800" b="0" i="0" u="none" strike="noStrike" cap="none">
                <a:solidFill>
                  <a:srgbClr val="595959"/>
                </a:solidFill>
                <a:latin typeface="Source Sans Pro"/>
                <a:ea typeface="Source Sans Pro"/>
                <a:cs typeface="Source Sans Pro"/>
                <a:sym typeface="Source Sans Pro"/>
              </a:defRPr>
            </a:lvl2pPr>
            <a:lvl3pPr marR="0" lvl="2" algn="l" rtl="0">
              <a:spcBef>
                <a:spcPts val="600"/>
              </a:spcBef>
              <a:spcAft>
                <a:spcPts val="0"/>
              </a:spcAft>
              <a:buClr>
                <a:srgbClr val="6DB7D7"/>
              </a:buClr>
              <a:buSzPts val="2640"/>
              <a:buFont typeface="Noto Sans Symbols"/>
              <a:buNone/>
              <a:defRPr sz="2400" b="0" i="0" u="none" strike="noStrike" cap="none">
                <a:solidFill>
                  <a:srgbClr val="595959"/>
                </a:solidFill>
                <a:latin typeface="Source Sans Pro"/>
                <a:ea typeface="Source Sans Pro"/>
                <a:cs typeface="Source Sans Pro"/>
                <a:sym typeface="Source Sans Pro"/>
              </a:defRPr>
            </a:lvl3pPr>
            <a:lvl4pPr marR="0" lvl="3" algn="l" rtl="0">
              <a:spcBef>
                <a:spcPts val="600"/>
              </a:spcBef>
              <a:spcAft>
                <a:spcPts val="0"/>
              </a:spcAft>
              <a:buClr>
                <a:srgbClr val="205C7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4pPr>
            <a:lvl5pPr marR="0" lvl="4" algn="l" rtl="0">
              <a:spcBef>
                <a:spcPts val="6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5pPr>
            <a:lvl6pPr marR="0" lvl="5" algn="l" rtl="0">
              <a:spcBef>
                <a:spcPts val="400"/>
              </a:spcBef>
              <a:spcAft>
                <a:spcPts val="0"/>
              </a:spcAft>
              <a:buClr>
                <a:schemeClr val="accent2"/>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6pPr>
            <a:lvl7pPr marR="0" lvl="6" algn="l" rtl="0">
              <a:spcBef>
                <a:spcPts val="4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7pPr>
            <a:lvl8pPr marR="0" lvl="7" algn="l" rtl="0">
              <a:spcBef>
                <a:spcPts val="400"/>
              </a:spcBef>
              <a:spcAft>
                <a:spcPts val="0"/>
              </a:spcAft>
              <a:buClr>
                <a:schemeClr val="accent2"/>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8pPr>
            <a:lvl9pPr marR="0" lvl="8" algn="l" rtl="0">
              <a:spcBef>
                <a:spcPts val="4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2"/>
          <p:cNvSpPr txBox="1">
            <a:spLocks noGrp="1"/>
          </p:cNvSpPr>
          <p:nvPr>
            <p:ph type="body" idx="1"/>
          </p:nvPr>
        </p:nvSpPr>
        <p:spPr>
          <a:xfrm rot="5400000">
            <a:off x="2398713" y="-249237"/>
            <a:ext cx="4343400" cy="8042276"/>
          </a:xfrm>
          <a:prstGeom prst="rect">
            <a:avLst/>
          </a:prstGeom>
          <a:noFill/>
          <a:ln>
            <a:noFill/>
          </a:ln>
        </p:spPr>
        <p:txBody>
          <a:bodyPr spcFirstLastPara="1" wrap="square" lIns="91425" tIns="45700" rIns="91425" bIns="45700" anchor="t" anchorCtr="0">
            <a:noAutofit/>
          </a:bodyPr>
          <a:lstStyle>
            <a:lvl1pPr marL="457200" lvl="0" indent="-354330" algn="l">
              <a:spcBef>
                <a:spcPts val="2000"/>
              </a:spcBef>
              <a:spcAft>
                <a:spcPts val="0"/>
              </a:spcAft>
              <a:buSzPts val="1980"/>
              <a:buChar char="⚫"/>
              <a:defRPr/>
            </a:lvl1pPr>
            <a:lvl2pPr marL="914400" lvl="1" indent="-354330" algn="l">
              <a:spcBef>
                <a:spcPts val="600"/>
              </a:spcBef>
              <a:spcAft>
                <a:spcPts val="0"/>
              </a:spcAft>
              <a:buSzPts val="1980"/>
              <a:buChar char="⚫"/>
              <a:defRPr/>
            </a:lvl2pPr>
            <a:lvl3pPr marL="1371600" lvl="2" indent="-354330" algn="l">
              <a:spcBef>
                <a:spcPts val="600"/>
              </a:spcBef>
              <a:spcAft>
                <a:spcPts val="0"/>
              </a:spcAft>
              <a:buSzPts val="1980"/>
              <a:buChar char="⚫"/>
              <a:defRPr/>
            </a:lvl3pPr>
            <a:lvl4pPr marL="1828800" lvl="3" indent="-354330" algn="l">
              <a:spcBef>
                <a:spcPts val="600"/>
              </a:spcBef>
              <a:spcAft>
                <a:spcPts val="0"/>
              </a:spcAft>
              <a:buSzPts val="1980"/>
              <a:buChar char="⚫"/>
              <a:defRPr/>
            </a:lvl4pPr>
            <a:lvl5pPr marL="2286000" lvl="4" indent="-354329" algn="l">
              <a:spcBef>
                <a:spcPts val="600"/>
              </a:spcBef>
              <a:spcAft>
                <a:spcPts val="0"/>
              </a:spcAft>
              <a:buSzPts val="1980"/>
              <a:buChar char="⚫"/>
              <a:defRPr/>
            </a:lvl5pPr>
            <a:lvl6pPr marL="2743200" lvl="5" indent="-354329" algn="l">
              <a:spcBef>
                <a:spcPts val="360"/>
              </a:spcBef>
              <a:spcAft>
                <a:spcPts val="0"/>
              </a:spcAft>
              <a:buSzPts val="1980"/>
              <a:buChar char="⚫"/>
              <a:defRPr/>
            </a:lvl6pPr>
            <a:lvl7pPr marL="3200400" lvl="6" indent="-354329" algn="l">
              <a:spcBef>
                <a:spcPts val="360"/>
              </a:spcBef>
              <a:spcAft>
                <a:spcPts val="0"/>
              </a:spcAft>
              <a:buSzPts val="1980"/>
              <a:buChar char="⚫"/>
              <a:defRPr/>
            </a:lvl7pPr>
            <a:lvl8pPr marL="3657600" lvl="7" indent="-354329" algn="l">
              <a:spcBef>
                <a:spcPts val="360"/>
              </a:spcBef>
              <a:spcAft>
                <a:spcPts val="0"/>
              </a:spcAft>
              <a:buSzPts val="1980"/>
              <a:buChar char="⚫"/>
              <a:defRPr/>
            </a:lvl8pPr>
            <a:lvl9pPr marL="4114800" lvl="8" indent="-354329" algn="l">
              <a:spcBef>
                <a:spcPts val="360"/>
              </a:spcBef>
              <a:spcAft>
                <a:spcPts val="0"/>
              </a:spcAft>
              <a:buSzPts val="1980"/>
              <a:buChar char="⚫"/>
              <a:defRPr/>
            </a:lvl9pPr>
          </a:lstStyle>
          <a:p>
            <a:endParaRPr/>
          </a:p>
        </p:txBody>
      </p:sp>
      <p:sp>
        <p:nvSpPr>
          <p:cNvPr id="79" name="Google Shape;79;p12"/>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rot="5400000">
            <a:off x="5344142" y="2393951"/>
            <a:ext cx="5575300" cy="15240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3"/>
          <p:cNvSpPr txBox="1">
            <a:spLocks noGrp="1"/>
          </p:cNvSpPr>
          <p:nvPr>
            <p:ph type="body" idx="1"/>
          </p:nvPr>
        </p:nvSpPr>
        <p:spPr>
          <a:xfrm rot="5400000">
            <a:off x="1106487" y="-188912"/>
            <a:ext cx="5575300" cy="6689726"/>
          </a:xfrm>
          <a:prstGeom prst="rect">
            <a:avLst/>
          </a:prstGeom>
          <a:noFill/>
          <a:ln>
            <a:noFill/>
          </a:ln>
        </p:spPr>
        <p:txBody>
          <a:bodyPr spcFirstLastPara="1" wrap="square" lIns="91425" tIns="45700" rIns="91425" bIns="45700" anchor="t" anchorCtr="0">
            <a:noAutofit/>
          </a:bodyPr>
          <a:lstStyle>
            <a:lvl1pPr marL="457200" lvl="0" indent="-354330" algn="l">
              <a:spcBef>
                <a:spcPts val="2000"/>
              </a:spcBef>
              <a:spcAft>
                <a:spcPts val="0"/>
              </a:spcAft>
              <a:buSzPts val="1980"/>
              <a:buChar char="⚫"/>
              <a:defRPr/>
            </a:lvl1pPr>
            <a:lvl2pPr marL="914400" lvl="1" indent="-354330" algn="l">
              <a:spcBef>
                <a:spcPts val="600"/>
              </a:spcBef>
              <a:spcAft>
                <a:spcPts val="0"/>
              </a:spcAft>
              <a:buSzPts val="1980"/>
              <a:buChar char="⚫"/>
              <a:defRPr/>
            </a:lvl2pPr>
            <a:lvl3pPr marL="1371600" lvl="2" indent="-354330" algn="l">
              <a:spcBef>
                <a:spcPts val="600"/>
              </a:spcBef>
              <a:spcAft>
                <a:spcPts val="0"/>
              </a:spcAft>
              <a:buSzPts val="1980"/>
              <a:buChar char="⚫"/>
              <a:defRPr/>
            </a:lvl3pPr>
            <a:lvl4pPr marL="1828800" lvl="3" indent="-354330" algn="l">
              <a:spcBef>
                <a:spcPts val="600"/>
              </a:spcBef>
              <a:spcAft>
                <a:spcPts val="0"/>
              </a:spcAft>
              <a:buSzPts val="1980"/>
              <a:buChar char="⚫"/>
              <a:defRPr/>
            </a:lvl4pPr>
            <a:lvl5pPr marL="2286000" lvl="4" indent="-354329" algn="l">
              <a:spcBef>
                <a:spcPts val="600"/>
              </a:spcBef>
              <a:spcAft>
                <a:spcPts val="0"/>
              </a:spcAft>
              <a:buSzPts val="1980"/>
              <a:buChar char="⚫"/>
              <a:defRPr/>
            </a:lvl5pPr>
            <a:lvl6pPr marL="2743200" lvl="5" indent="-354329" algn="l">
              <a:spcBef>
                <a:spcPts val="360"/>
              </a:spcBef>
              <a:spcAft>
                <a:spcPts val="0"/>
              </a:spcAft>
              <a:buSzPts val="1980"/>
              <a:buChar char="⚫"/>
              <a:defRPr/>
            </a:lvl6pPr>
            <a:lvl7pPr marL="3200400" lvl="6" indent="-354329" algn="l">
              <a:spcBef>
                <a:spcPts val="360"/>
              </a:spcBef>
              <a:spcAft>
                <a:spcPts val="0"/>
              </a:spcAft>
              <a:buSzPts val="1980"/>
              <a:buChar char="⚫"/>
              <a:defRPr/>
            </a:lvl7pPr>
            <a:lvl8pPr marL="3657600" lvl="7" indent="-354329" algn="l">
              <a:spcBef>
                <a:spcPts val="360"/>
              </a:spcBef>
              <a:spcAft>
                <a:spcPts val="0"/>
              </a:spcAft>
              <a:buSzPts val="1980"/>
              <a:buChar char="⚫"/>
              <a:defRPr/>
            </a:lvl8pPr>
            <a:lvl9pPr marL="4114800" lvl="8" indent="-354329" algn="l">
              <a:spcBef>
                <a:spcPts val="360"/>
              </a:spcBef>
              <a:spcAft>
                <a:spcPts val="0"/>
              </a:spcAft>
              <a:buSzPts val="1980"/>
              <a:buChar char="⚫"/>
              <a:defRPr/>
            </a:lvl9pPr>
          </a:lstStyle>
          <a:p>
            <a:endParaRPr/>
          </a:p>
        </p:txBody>
      </p:sp>
      <p:sp>
        <p:nvSpPr>
          <p:cNvPr id="85" name="Google Shape;85;p13"/>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3"/>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549275" y="1600201"/>
            <a:ext cx="8042276" cy="4343400"/>
          </a:xfrm>
          <a:prstGeom prst="rect">
            <a:avLst/>
          </a:prstGeom>
          <a:noFill/>
          <a:ln>
            <a:noFill/>
          </a:ln>
        </p:spPr>
        <p:txBody>
          <a:bodyPr spcFirstLastPara="1" wrap="square" lIns="91425" tIns="45700" rIns="91425" bIns="45700" anchor="t" anchorCtr="0">
            <a:noAutofit/>
          </a:bodyPr>
          <a:lstStyle>
            <a:lvl1pPr marL="457200" lvl="0" indent="-354330" algn="l">
              <a:spcBef>
                <a:spcPts val="2000"/>
              </a:spcBef>
              <a:spcAft>
                <a:spcPts val="0"/>
              </a:spcAft>
              <a:buSzPts val="1980"/>
              <a:buChar char="⚫"/>
              <a:defRPr/>
            </a:lvl1pPr>
            <a:lvl2pPr marL="914400" lvl="1" indent="-354330" algn="l">
              <a:spcBef>
                <a:spcPts val="600"/>
              </a:spcBef>
              <a:spcAft>
                <a:spcPts val="0"/>
              </a:spcAft>
              <a:buSzPts val="1980"/>
              <a:buChar char="⚫"/>
              <a:defRPr/>
            </a:lvl2pPr>
            <a:lvl3pPr marL="1371600" lvl="2" indent="-354330" algn="l">
              <a:spcBef>
                <a:spcPts val="600"/>
              </a:spcBef>
              <a:spcAft>
                <a:spcPts val="0"/>
              </a:spcAft>
              <a:buSzPts val="1980"/>
              <a:buChar char="⚫"/>
              <a:defRPr/>
            </a:lvl3pPr>
            <a:lvl4pPr marL="1828800" lvl="3" indent="-354330" algn="l">
              <a:spcBef>
                <a:spcPts val="600"/>
              </a:spcBef>
              <a:spcAft>
                <a:spcPts val="0"/>
              </a:spcAft>
              <a:buSzPts val="1980"/>
              <a:buChar char="⚫"/>
              <a:defRPr/>
            </a:lvl4pPr>
            <a:lvl5pPr marL="2286000" lvl="4" indent="-354329" algn="l">
              <a:spcBef>
                <a:spcPts val="600"/>
              </a:spcBef>
              <a:spcAft>
                <a:spcPts val="0"/>
              </a:spcAft>
              <a:buSzPts val="1980"/>
              <a:buChar char="⚫"/>
              <a:defRPr/>
            </a:lvl5pPr>
            <a:lvl6pPr marL="2743200" lvl="5" indent="-354329" algn="l">
              <a:spcBef>
                <a:spcPts val="360"/>
              </a:spcBef>
              <a:spcAft>
                <a:spcPts val="0"/>
              </a:spcAft>
              <a:buSzPts val="1980"/>
              <a:buChar char="⚫"/>
              <a:defRPr/>
            </a:lvl6pPr>
            <a:lvl7pPr marL="3200400" lvl="6" indent="-354329" algn="l">
              <a:spcBef>
                <a:spcPts val="360"/>
              </a:spcBef>
              <a:spcAft>
                <a:spcPts val="0"/>
              </a:spcAft>
              <a:buSzPts val="1980"/>
              <a:buChar char="⚫"/>
              <a:defRPr/>
            </a:lvl7pPr>
            <a:lvl8pPr marL="3657600" lvl="7" indent="-354329" algn="l">
              <a:spcBef>
                <a:spcPts val="360"/>
              </a:spcBef>
              <a:spcAft>
                <a:spcPts val="0"/>
              </a:spcAft>
              <a:buSzPts val="1980"/>
              <a:buChar char="⚫"/>
              <a:defRPr/>
            </a:lvl8pPr>
            <a:lvl9pPr marL="4114800" lvl="8" indent="-354329" algn="l">
              <a:spcBef>
                <a:spcPts val="360"/>
              </a:spcBef>
              <a:spcAft>
                <a:spcPts val="0"/>
              </a:spcAft>
              <a:buSzPts val="1980"/>
              <a:buChar char="⚫"/>
              <a:defRPr/>
            </a:lvl9pPr>
          </a:lstStyle>
          <a:p>
            <a:endParaRPr/>
          </a:p>
        </p:txBody>
      </p:sp>
      <p:sp>
        <p:nvSpPr>
          <p:cNvPr id="21" name="Google Shape;21;p3"/>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with Picture">
  <p:cSld name="Title Slide with Picture">
    <p:spTree>
      <p:nvGrpSpPr>
        <p:cNvPr id="1" name="Shape 24"/>
        <p:cNvGrpSpPr/>
        <p:nvPr/>
      </p:nvGrpSpPr>
      <p:grpSpPr>
        <a:xfrm>
          <a:off x="0" y="0"/>
          <a:ext cx="0" cy="0"/>
          <a:chOff x="0" y="0"/>
          <a:chExt cx="0" cy="0"/>
        </a:xfrm>
      </p:grpSpPr>
      <p:sp>
        <p:nvSpPr>
          <p:cNvPr id="25" name="Google Shape;25;p4"/>
          <p:cNvSpPr txBox="1">
            <a:spLocks noGrp="1"/>
          </p:cNvSpPr>
          <p:nvPr>
            <p:ph type="ctrTitle"/>
          </p:nvPr>
        </p:nvSpPr>
        <p:spPr>
          <a:xfrm>
            <a:off x="363538" y="3352801"/>
            <a:ext cx="8416925" cy="147002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4"/>
          <p:cNvSpPr txBox="1">
            <a:spLocks noGrp="1"/>
          </p:cNvSpPr>
          <p:nvPr>
            <p:ph type="subTitle" idx="1"/>
          </p:nvPr>
        </p:nvSpPr>
        <p:spPr>
          <a:xfrm>
            <a:off x="363538" y="4771029"/>
            <a:ext cx="8416925" cy="972671"/>
          </a:xfrm>
          <a:prstGeom prst="rect">
            <a:avLst/>
          </a:prstGeom>
          <a:noFill/>
          <a:ln>
            <a:noFill/>
          </a:ln>
        </p:spPr>
        <p:txBody>
          <a:bodyPr spcFirstLastPara="1" wrap="square" lIns="91425" tIns="45700" rIns="91425" bIns="45700" anchor="t" anchorCtr="0">
            <a:noAutofit/>
          </a:bodyPr>
          <a:lstStyle>
            <a:lvl1pPr lvl="0" algn="ctr">
              <a:spcBef>
                <a:spcPts val="300"/>
              </a:spcBef>
              <a:spcAft>
                <a:spcPts val="0"/>
              </a:spcAft>
              <a:buSzPts val="1980"/>
              <a:buNone/>
              <a:defRPr sz="1800">
                <a:solidFill>
                  <a:srgbClr val="888888"/>
                </a:solidFill>
              </a:defRPr>
            </a:lvl1pPr>
            <a:lvl2pPr lvl="1" algn="ctr">
              <a:spcBef>
                <a:spcPts val="600"/>
              </a:spcBef>
              <a:spcAft>
                <a:spcPts val="0"/>
              </a:spcAft>
              <a:buSzPts val="2420"/>
              <a:buNone/>
              <a:defRPr>
                <a:solidFill>
                  <a:srgbClr val="888888"/>
                </a:solidFill>
              </a:defRPr>
            </a:lvl2pPr>
            <a:lvl3pPr lvl="2" algn="ctr">
              <a:spcBef>
                <a:spcPts val="600"/>
              </a:spcBef>
              <a:spcAft>
                <a:spcPts val="0"/>
              </a:spcAft>
              <a:buSzPts val="2200"/>
              <a:buNone/>
              <a:defRPr>
                <a:solidFill>
                  <a:srgbClr val="888888"/>
                </a:solidFill>
              </a:defRPr>
            </a:lvl3pPr>
            <a:lvl4pPr lvl="3" algn="ctr">
              <a:spcBef>
                <a:spcPts val="600"/>
              </a:spcBef>
              <a:spcAft>
                <a:spcPts val="0"/>
              </a:spcAft>
              <a:buSzPts val="1980"/>
              <a:buNone/>
              <a:defRPr>
                <a:solidFill>
                  <a:srgbClr val="888888"/>
                </a:solidFill>
              </a:defRPr>
            </a:lvl4pPr>
            <a:lvl5pPr lvl="4" algn="ctr">
              <a:spcBef>
                <a:spcPts val="600"/>
              </a:spcBef>
              <a:spcAft>
                <a:spcPts val="0"/>
              </a:spcAft>
              <a:buSzPts val="1980"/>
              <a:buNone/>
              <a:defRPr>
                <a:solidFill>
                  <a:srgbClr val="888888"/>
                </a:solidFill>
              </a:defRPr>
            </a:lvl5pPr>
            <a:lvl6pPr lvl="5" algn="ctr">
              <a:spcBef>
                <a:spcPts val="360"/>
              </a:spcBef>
              <a:spcAft>
                <a:spcPts val="0"/>
              </a:spcAft>
              <a:buSzPts val="1980"/>
              <a:buNone/>
              <a:defRPr>
                <a:solidFill>
                  <a:srgbClr val="888888"/>
                </a:solidFill>
              </a:defRPr>
            </a:lvl6pPr>
            <a:lvl7pPr lvl="6" algn="ctr">
              <a:spcBef>
                <a:spcPts val="360"/>
              </a:spcBef>
              <a:spcAft>
                <a:spcPts val="0"/>
              </a:spcAft>
              <a:buSzPts val="1980"/>
              <a:buNone/>
              <a:defRPr>
                <a:solidFill>
                  <a:srgbClr val="888888"/>
                </a:solidFill>
              </a:defRPr>
            </a:lvl7pPr>
            <a:lvl8pPr lvl="7" algn="ctr">
              <a:spcBef>
                <a:spcPts val="360"/>
              </a:spcBef>
              <a:spcAft>
                <a:spcPts val="0"/>
              </a:spcAft>
              <a:buSzPts val="1980"/>
              <a:buNone/>
              <a:defRPr>
                <a:solidFill>
                  <a:srgbClr val="888888"/>
                </a:solidFill>
              </a:defRPr>
            </a:lvl8pPr>
            <a:lvl9pPr lvl="8" algn="ctr">
              <a:spcBef>
                <a:spcPts val="360"/>
              </a:spcBef>
              <a:spcAft>
                <a:spcPts val="0"/>
              </a:spcAft>
              <a:buSzPts val="1980"/>
              <a:buNone/>
              <a:defRPr>
                <a:solidFill>
                  <a:srgbClr val="888888"/>
                </a:solidFill>
              </a:defRPr>
            </a:lvl9pPr>
          </a:lstStyle>
          <a:p>
            <a:endParaRPr/>
          </a:p>
        </p:txBody>
      </p:sp>
      <p:sp>
        <p:nvSpPr>
          <p:cNvPr id="27" name="Google Shape;27;p4"/>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0" name="Google Shape;30;p4"/>
          <p:cNvSpPr>
            <a:spLocks noGrp="1"/>
          </p:cNvSpPr>
          <p:nvPr>
            <p:ph type="pic" idx="2"/>
          </p:nvPr>
        </p:nvSpPr>
        <p:spPr>
          <a:xfrm>
            <a:off x="370980" y="363538"/>
            <a:ext cx="8402040" cy="2836862"/>
          </a:xfrm>
          <a:prstGeom prst="rect">
            <a:avLst/>
          </a:prstGeom>
          <a:noFill/>
          <a:ln w="9525" cap="flat" cmpd="sng">
            <a:solidFill>
              <a:schemeClr val="lt1"/>
            </a:solidFill>
            <a:prstDash val="solid"/>
            <a:round/>
            <a:headEnd type="none" w="sm" len="sm"/>
            <a:tailEnd type="none" w="sm" len="sm"/>
          </a:ln>
          <a:effectLst>
            <a:outerShdw blurRad="63500" sx="100500" sy="100500" algn="ctr" rotWithShape="0">
              <a:srgbClr val="000000">
                <a:alpha val="49803"/>
              </a:srgbClr>
            </a:outerShdw>
          </a:effectLst>
        </p:spPr>
        <p:txBody>
          <a:bodyPr spcFirstLastPara="1" wrap="square" lIns="91425" tIns="45700" rIns="91425" bIns="45700" anchor="t" anchorCtr="0">
            <a:noAutofit/>
          </a:bodyPr>
          <a:lstStyle>
            <a:lvl1pPr marR="0" lvl="0" algn="l" rtl="0">
              <a:spcBef>
                <a:spcPts val="2000"/>
              </a:spcBef>
              <a:spcAft>
                <a:spcPts val="0"/>
              </a:spcAft>
              <a:buClr>
                <a:srgbClr val="6DB7D7"/>
              </a:buClr>
              <a:buSzPts val="3520"/>
              <a:buFont typeface="Noto Sans Symbols"/>
              <a:buNone/>
              <a:defRPr sz="3200" b="0" i="0" u="none" strike="noStrike" cap="none">
                <a:solidFill>
                  <a:srgbClr val="595959"/>
                </a:solidFill>
                <a:latin typeface="Source Sans Pro"/>
                <a:ea typeface="Source Sans Pro"/>
                <a:cs typeface="Source Sans Pro"/>
                <a:sym typeface="Source Sans Pro"/>
              </a:defRPr>
            </a:lvl1pPr>
            <a:lvl2pPr marR="0" lvl="1" algn="l" rtl="0">
              <a:spcBef>
                <a:spcPts val="600"/>
              </a:spcBef>
              <a:spcAft>
                <a:spcPts val="0"/>
              </a:spcAft>
              <a:buClr>
                <a:srgbClr val="205C77"/>
              </a:buClr>
              <a:buSzPts val="3080"/>
              <a:buFont typeface="Noto Sans Symbols"/>
              <a:buNone/>
              <a:defRPr sz="2800" b="0" i="0" u="none" strike="noStrike" cap="none">
                <a:solidFill>
                  <a:srgbClr val="595959"/>
                </a:solidFill>
                <a:latin typeface="Source Sans Pro"/>
                <a:ea typeface="Source Sans Pro"/>
                <a:cs typeface="Source Sans Pro"/>
                <a:sym typeface="Source Sans Pro"/>
              </a:defRPr>
            </a:lvl2pPr>
            <a:lvl3pPr marR="0" lvl="2" algn="l" rtl="0">
              <a:spcBef>
                <a:spcPts val="600"/>
              </a:spcBef>
              <a:spcAft>
                <a:spcPts val="0"/>
              </a:spcAft>
              <a:buClr>
                <a:srgbClr val="6DB7D7"/>
              </a:buClr>
              <a:buSzPts val="2640"/>
              <a:buFont typeface="Noto Sans Symbols"/>
              <a:buNone/>
              <a:defRPr sz="2400" b="0" i="0" u="none" strike="noStrike" cap="none">
                <a:solidFill>
                  <a:srgbClr val="595959"/>
                </a:solidFill>
                <a:latin typeface="Source Sans Pro"/>
                <a:ea typeface="Source Sans Pro"/>
                <a:cs typeface="Source Sans Pro"/>
                <a:sym typeface="Source Sans Pro"/>
              </a:defRPr>
            </a:lvl3pPr>
            <a:lvl4pPr marR="0" lvl="3" algn="l" rtl="0">
              <a:spcBef>
                <a:spcPts val="600"/>
              </a:spcBef>
              <a:spcAft>
                <a:spcPts val="0"/>
              </a:spcAft>
              <a:buClr>
                <a:srgbClr val="205C7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4pPr>
            <a:lvl5pPr marR="0" lvl="4" algn="l" rtl="0">
              <a:spcBef>
                <a:spcPts val="6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5pPr>
            <a:lvl6pPr marR="0" lvl="5" algn="l" rtl="0">
              <a:spcBef>
                <a:spcPts val="400"/>
              </a:spcBef>
              <a:spcAft>
                <a:spcPts val="0"/>
              </a:spcAft>
              <a:buClr>
                <a:schemeClr val="accent2"/>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6pPr>
            <a:lvl7pPr marR="0" lvl="6" algn="l" rtl="0">
              <a:spcBef>
                <a:spcPts val="4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7pPr>
            <a:lvl8pPr marR="0" lvl="7" algn="l" rtl="0">
              <a:spcBef>
                <a:spcPts val="400"/>
              </a:spcBef>
              <a:spcAft>
                <a:spcPts val="0"/>
              </a:spcAft>
              <a:buClr>
                <a:schemeClr val="accent2"/>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8pPr>
            <a:lvl9pPr marR="0" lvl="8" algn="l" rtl="0">
              <a:spcBef>
                <a:spcPts val="400"/>
              </a:spcBef>
              <a:spcAft>
                <a:spcPts val="0"/>
              </a:spcAft>
              <a:buClr>
                <a:srgbClr val="6DB7D7"/>
              </a:buClr>
              <a:buSzPts val="2200"/>
              <a:buFont typeface="Noto Sans Symbols"/>
              <a:buNone/>
              <a:defRPr sz="2000" b="0" i="0" u="none" strike="noStrike" cap="none">
                <a:solidFill>
                  <a:srgbClr val="595959"/>
                </a:solidFill>
                <a:latin typeface="Source Sans Pro"/>
                <a:ea typeface="Source Sans Pro"/>
                <a:cs typeface="Source Sans Pro"/>
                <a:sym typeface="Source Sans Pr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549275" y="2403144"/>
            <a:ext cx="8056563" cy="1362075"/>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4600"/>
              <a:buFont typeface="Source Sans Pro"/>
              <a:buNone/>
              <a:defRPr sz="4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549275" y="3736005"/>
            <a:ext cx="8056563" cy="1500187"/>
          </a:xfrm>
          <a:prstGeom prst="rect">
            <a:avLst/>
          </a:prstGeom>
          <a:noFill/>
          <a:ln>
            <a:noFill/>
          </a:ln>
        </p:spPr>
        <p:txBody>
          <a:bodyPr spcFirstLastPara="1" wrap="square" lIns="91425" tIns="45700" rIns="91425" bIns="45700" anchor="t" anchorCtr="0">
            <a:noAutofit/>
          </a:bodyPr>
          <a:lstStyle>
            <a:lvl1pPr marL="457200" lvl="0" indent="-228600" algn="ctr">
              <a:spcBef>
                <a:spcPts val="300"/>
              </a:spcBef>
              <a:spcAft>
                <a:spcPts val="0"/>
              </a:spcAft>
              <a:buSzPts val="1980"/>
              <a:buNone/>
              <a:defRPr sz="1800">
                <a:solidFill>
                  <a:srgbClr val="888888"/>
                </a:solidFill>
              </a:defRPr>
            </a:lvl1pPr>
            <a:lvl2pPr marL="914400" lvl="1" indent="-228600" algn="l">
              <a:spcBef>
                <a:spcPts val="600"/>
              </a:spcBef>
              <a:spcAft>
                <a:spcPts val="0"/>
              </a:spcAft>
              <a:buSzPts val="1980"/>
              <a:buNone/>
              <a:defRPr sz="1800">
                <a:solidFill>
                  <a:srgbClr val="888888"/>
                </a:solidFill>
              </a:defRPr>
            </a:lvl2pPr>
            <a:lvl3pPr marL="1371600" lvl="2" indent="-228600" algn="l">
              <a:spcBef>
                <a:spcPts val="600"/>
              </a:spcBef>
              <a:spcAft>
                <a:spcPts val="0"/>
              </a:spcAft>
              <a:buSzPts val="1760"/>
              <a:buNone/>
              <a:defRPr sz="1600">
                <a:solidFill>
                  <a:srgbClr val="888888"/>
                </a:solidFill>
              </a:defRPr>
            </a:lvl3pPr>
            <a:lvl4pPr marL="1828800" lvl="3" indent="-228600" algn="l">
              <a:spcBef>
                <a:spcPts val="600"/>
              </a:spcBef>
              <a:spcAft>
                <a:spcPts val="0"/>
              </a:spcAft>
              <a:buSzPts val="1540"/>
              <a:buNone/>
              <a:defRPr sz="1400">
                <a:solidFill>
                  <a:srgbClr val="888888"/>
                </a:solidFill>
              </a:defRPr>
            </a:lvl4pPr>
            <a:lvl5pPr marL="2286000" lvl="4" indent="-228600" algn="l">
              <a:spcBef>
                <a:spcPts val="600"/>
              </a:spcBef>
              <a:spcAft>
                <a:spcPts val="0"/>
              </a:spcAft>
              <a:buSzPts val="1540"/>
              <a:buNone/>
              <a:defRPr sz="1400">
                <a:solidFill>
                  <a:srgbClr val="888888"/>
                </a:solidFill>
              </a:defRPr>
            </a:lvl5pPr>
            <a:lvl6pPr marL="2743200" lvl="5" indent="-228600" algn="l">
              <a:spcBef>
                <a:spcPts val="280"/>
              </a:spcBef>
              <a:spcAft>
                <a:spcPts val="0"/>
              </a:spcAft>
              <a:buSzPts val="1540"/>
              <a:buNone/>
              <a:defRPr sz="1400">
                <a:solidFill>
                  <a:srgbClr val="888888"/>
                </a:solidFill>
              </a:defRPr>
            </a:lvl6pPr>
            <a:lvl7pPr marL="3200400" lvl="6" indent="-228600" algn="l">
              <a:spcBef>
                <a:spcPts val="280"/>
              </a:spcBef>
              <a:spcAft>
                <a:spcPts val="0"/>
              </a:spcAft>
              <a:buSzPts val="1540"/>
              <a:buNone/>
              <a:defRPr sz="1400">
                <a:solidFill>
                  <a:srgbClr val="888888"/>
                </a:solidFill>
              </a:defRPr>
            </a:lvl7pPr>
            <a:lvl8pPr marL="3657600" lvl="7" indent="-228600" algn="l">
              <a:spcBef>
                <a:spcPts val="280"/>
              </a:spcBef>
              <a:spcAft>
                <a:spcPts val="0"/>
              </a:spcAft>
              <a:buSzPts val="1540"/>
              <a:buNone/>
              <a:defRPr sz="1400">
                <a:solidFill>
                  <a:srgbClr val="888888"/>
                </a:solidFill>
              </a:defRPr>
            </a:lvl8pPr>
            <a:lvl9pPr marL="4114800" lvl="8" indent="-228600" algn="l">
              <a:spcBef>
                <a:spcPts val="280"/>
              </a:spcBef>
              <a:spcAft>
                <a:spcPts val="0"/>
              </a:spcAft>
              <a:buSzPts val="1540"/>
              <a:buNone/>
              <a:defRPr sz="1400">
                <a:solidFill>
                  <a:srgbClr val="888888"/>
                </a:solidFill>
              </a:defRPr>
            </a:lvl9pPr>
          </a:lstStyle>
          <a:p>
            <a:endParaRPr/>
          </a:p>
        </p:txBody>
      </p:sp>
      <p:sp>
        <p:nvSpPr>
          <p:cNvPr id="34" name="Google Shape;34;p5"/>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549275" y="1600201"/>
            <a:ext cx="3840480" cy="4343400"/>
          </a:xfrm>
          <a:prstGeom prst="rect">
            <a:avLst/>
          </a:prstGeom>
          <a:noFill/>
          <a:ln>
            <a:noFill/>
          </a:ln>
        </p:spPr>
        <p:txBody>
          <a:bodyPr spcFirstLastPara="1" wrap="square" lIns="91425" tIns="45700" rIns="91425" bIns="45700" anchor="t" anchorCtr="0">
            <a:noAutofit/>
          </a:bodyPr>
          <a:lstStyle>
            <a:lvl1pPr marL="457200" lvl="0" indent="-368300" algn="l">
              <a:spcBef>
                <a:spcPts val="1600"/>
              </a:spcBef>
              <a:spcAft>
                <a:spcPts val="0"/>
              </a:spcAft>
              <a:buSzPts val="2200"/>
              <a:buChar char="⚫"/>
              <a:defRPr sz="2000"/>
            </a:lvl1pPr>
            <a:lvl2pPr marL="914400" lvl="1" indent="-354330" algn="l">
              <a:spcBef>
                <a:spcPts val="600"/>
              </a:spcBef>
              <a:spcAft>
                <a:spcPts val="0"/>
              </a:spcAft>
              <a:buSzPts val="1980"/>
              <a:buChar char="⚫"/>
              <a:defRPr sz="1800"/>
            </a:lvl2pPr>
            <a:lvl3pPr marL="1371600" lvl="2" indent="-354330" algn="l">
              <a:spcBef>
                <a:spcPts val="600"/>
              </a:spcBef>
              <a:spcAft>
                <a:spcPts val="0"/>
              </a:spcAft>
              <a:buSzPts val="1980"/>
              <a:buChar char="⚫"/>
              <a:defRPr sz="1800"/>
            </a:lvl3pPr>
            <a:lvl4pPr marL="1828800" lvl="3" indent="-354330" algn="l">
              <a:spcBef>
                <a:spcPts val="600"/>
              </a:spcBef>
              <a:spcAft>
                <a:spcPts val="0"/>
              </a:spcAft>
              <a:buSzPts val="1980"/>
              <a:buChar char="⚫"/>
              <a:defRPr sz="1800"/>
            </a:lvl4pPr>
            <a:lvl5pPr marL="2286000" lvl="4" indent="-354329" algn="l">
              <a:spcBef>
                <a:spcPts val="600"/>
              </a:spcBef>
              <a:spcAft>
                <a:spcPts val="0"/>
              </a:spcAft>
              <a:buSzPts val="1980"/>
              <a:buChar char="⚫"/>
              <a:defRPr sz="1800"/>
            </a:lvl5pPr>
            <a:lvl6pPr marL="2743200" lvl="5" indent="-354329" algn="l">
              <a:spcBef>
                <a:spcPts val="360"/>
              </a:spcBef>
              <a:spcAft>
                <a:spcPts val="0"/>
              </a:spcAft>
              <a:buSzPts val="1980"/>
              <a:buChar char="⚫"/>
              <a:defRPr sz="1800"/>
            </a:lvl6pPr>
            <a:lvl7pPr marL="3200400" lvl="6" indent="-354329" algn="l">
              <a:spcBef>
                <a:spcPts val="360"/>
              </a:spcBef>
              <a:spcAft>
                <a:spcPts val="0"/>
              </a:spcAft>
              <a:buSzPts val="1980"/>
              <a:buChar char="⚫"/>
              <a:defRPr sz="1800"/>
            </a:lvl7pPr>
            <a:lvl8pPr marL="3657600" lvl="7" indent="-354329" algn="l">
              <a:spcBef>
                <a:spcPts val="360"/>
              </a:spcBef>
              <a:spcAft>
                <a:spcPts val="0"/>
              </a:spcAft>
              <a:buSzPts val="1980"/>
              <a:buChar char="⚫"/>
              <a:defRPr sz="1800"/>
            </a:lvl8pPr>
            <a:lvl9pPr marL="4114800" lvl="8" indent="-354329" algn="l">
              <a:spcBef>
                <a:spcPts val="360"/>
              </a:spcBef>
              <a:spcAft>
                <a:spcPts val="0"/>
              </a:spcAft>
              <a:buSzPts val="1980"/>
              <a:buChar char="⚫"/>
              <a:defRPr sz="1800"/>
            </a:lvl9pPr>
          </a:lstStyle>
          <a:p>
            <a:endParaRPr/>
          </a:p>
        </p:txBody>
      </p:sp>
      <p:sp>
        <p:nvSpPr>
          <p:cNvPr id="40" name="Google Shape;40;p6"/>
          <p:cNvSpPr txBox="1">
            <a:spLocks noGrp="1"/>
          </p:cNvSpPr>
          <p:nvPr>
            <p:ph type="body" idx="2"/>
          </p:nvPr>
        </p:nvSpPr>
        <p:spPr>
          <a:xfrm>
            <a:off x="4751071" y="1600201"/>
            <a:ext cx="3840480" cy="4343400"/>
          </a:xfrm>
          <a:prstGeom prst="rect">
            <a:avLst/>
          </a:prstGeom>
          <a:noFill/>
          <a:ln>
            <a:noFill/>
          </a:ln>
        </p:spPr>
        <p:txBody>
          <a:bodyPr spcFirstLastPara="1" wrap="square" lIns="91425" tIns="45700" rIns="91425" bIns="45700" anchor="t" anchorCtr="0">
            <a:noAutofit/>
          </a:bodyPr>
          <a:lstStyle>
            <a:lvl1pPr marL="457200" lvl="0" indent="-368300" algn="l">
              <a:spcBef>
                <a:spcPts val="1600"/>
              </a:spcBef>
              <a:spcAft>
                <a:spcPts val="0"/>
              </a:spcAft>
              <a:buSzPts val="2200"/>
              <a:buChar char="⚫"/>
              <a:defRPr sz="2000"/>
            </a:lvl1pPr>
            <a:lvl2pPr marL="914400" lvl="1" indent="-354330" algn="l">
              <a:spcBef>
                <a:spcPts val="600"/>
              </a:spcBef>
              <a:spcAft>
                <a:spcPts val="0"/>
              </a:spcAft>
              <a:buSzPts val="1980"/>
              <a:buChar char="⚫"/>
              <a:defRPr sz="1800"/>
            </a:lvl2pPr>
            <a:lvl3pPr marL="1371600" lvl="2" indent="-354330" algn="l">
              <a:spcBef>
                <a:spcPts val="600"/>
              </a:spcBef>
              <a:spcAft>
                <a:spcPts val="0"/>
              </a:spcAft>
              <a:buSzPts val="1980"/>
              <a:buChar char="⚫"/>
              <a:defRPr sz="1800"/>
            </a:lvl3pPr>
            <a:lvl4pPr marL="1828800" lvl="3" indent="-354330" algn="l">
              <a:spcBef>
                <a:spcPts val="600"/>
              </a:spcBef>
              <a:spcAft>
                <a:spcPts val="0"/>
              </a:spcAft>
              <a:buSzPts val="1980"/>
              <a:buChar char="⚫"/>
              <a:defRPr sz="1800"/>
            </a:lvl4pPr>
            <a:lvl5pPr marL="2286000" lvl="4" indent="-354329" algn="l">
              <a:spcBef>
                <a:spcPts val="600"/>
              </a:spcBef>
              <a:spcAft>
                <a:spcPts val="0"/>
              </a:spcAft>
              <a:buSzPts val="1980"/>
              <a:buChar char="⚫"/>
              <a:defRPr sz="1800"/>
            </a:lvl5pPr>
            <a:lvl6pPr marL="2743200" lvl="5" indent="-354329" algn="l">
              <a:spcBef>
                <a:spcPts val="360"/>
              </a:spcBef>
              <a:spcAft>
                <a:spcPts val="0"/>
              </a:spcAft>
              <a:buSzPts val="1980"/>
              <a:buChar char="⚫"/>
              <a:defRPr sz="1800"/>
            </a:lvl6pPr>
            <a:lvl7pPr marL="3200400" lvl="6" indent="-354329" algn="l">
              <a:spcBef>
                <a:spcPts val="360"/>
              </a:spcBef>
              <a:spcAft>
                <a:spcPts val="0"/>
              </a:spcAft>
              <a:buSzPts val="1980"/>
              <a:buChar char="⚫"/>
              <a:defRPr sz="1800"/>
            </a:lvl7pPr>
            <a:lvl8pPr marL="3657600" lvl="7" indent="-354329" algn="l">
              <a:spcBef>
                <a:spcPts val="360"/>
              </a:spcBef>
              <a:spcAft>
                <a:spcPts val="0"/>
              </a:spcAft>
              <a:buSzPts val="1980"/>
              <a:buChar char="⚫"/>
              <a:defRPr sz="1800"/>
            </a:lvl8pPr>
            <a:lvl9pPr marL="4114800" lvl="8" indent="-354329" algn="l">
              <a:spcBef>
                <a:spcPts val="360"/>
              </a:spcBef>
              <a:spcAft>
                <a:spcPts val="0"/>
              </a:spcAft>
              <a:buSzPts val="1980"/>
              <a:buChar char="⚫"/>
              <a:defRPr sz="1800"/>
            </a:lvl9pPr>
          </a:lstStyle>
          <a:p>
            <a:endParaRPr/>
          </a:p>
        </p:txBody>
      </p:sp>
      <p:sp>
        <p:nvSpPr>
          <p:cNvPr id="41" name="Google Shape;41;p6"/>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549274" y="107576"/>
            <a:ext cx="8042276" cy="133695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4600"/>
              <a:buFont typeface="Source Sans Pro"/>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549274" y="1453224"/>
            <a:ext cx="3840480" cy="750887"/>
          </a:xfrm>
          <a:prstGeom prst="rect">
            <a:avLst/>
          </a:prstGeom>
          <a:noFill/>
          <a:ln>
            <a:noFill/>
          </a:ln>
        </p:spPr>
        <p:txBody>
          <a:bodyPr spcFirstLastPara="1" wrap="square" lIns="91425" tIns="45700" rIns="91425" bIns="45700" anchor="b" anchorCtr="0">
            <a:noAutofit/>
          </a:bodyPr>
          <a:lstStyle>
            <a:lvl1pPr marL="457200" lvl="0" indent="-228600" algn="ctr">
              <a:spcBef>
                <a:spcPts val="0"/>
              </a:spcBef>
              <a:spcAft>
                <a:spcPts val="0"/>
              </a:spcAft>
              <a:buSzPts val="2640"/>
              <a:buNone/>
              <a:defRPr sz="2400" b="0">
                <a:solidFill>
                  <a:srgbClr val="6DB7D7"/>
                </a:solidFill>
              </a:defRPr>
            </a:lvl1pPr>
            <a:lvl2pPr marL="914400" lvl="1" indent="-228600" algn="l">
              <a:spcBef>
                <a:spcPts val="600"/>
              </a:spcBef>
              <a:spcAft>
                <a:spcPts val="0"/>
              </a:spcAft>
              <a:buSzPts val="2200"/>
              <a:buNone/>
              <a:defRPr sz="2000" b="1"/>
            </a:lvl2pPr>
            <a:lvl3pPr marL="1371600" lvl="2" indent="-228600" algn="l">
              <a:spcBef>
                <a:spcPts val="600"/>
              </a:spcBef>
              <a:spcAft>
                <a:spcPts val="0"/>
              </a:spcAft>
              <a:buSzPts val="1980"/>
              <a:buNone/>
              <a:defRPr sz="1800" b="1"/>
            </a:lvl3pPr>
            <a:lvl4pPr marL="1828800" lvl="3" indent="-228600" algn="l">
              <a:spcBef>
                <a:spcPts val="600"/>
              </a:spcBef>
              <a:spcAft>
                <a:spcPts val="0"/>
              </a:spcAft>
              <a:buSzPts val="1760"/>
              <a:buNone/>
              <a:defRPr sz="1600" b="1"/>
            </a:lvl4pPr>
            <a:lvl5pPr marL="2286000" lvl="4" indent="-228600" algn="l">
              <a:spcBef>
                <a:spcPts val="600"/>
              </a:spcBef>
              <a:spcAft>
                <a:spcPts val="0"/>
              </a:spcAft>
              <a:buSzPts val="1760"/>
              <a:buNone/>
              <a:defRPr sz="1600" b="1"/>
            </a:lvl5pPr>
            <a:lvl6pPr marL="2743200" lvl="5" indent="-228600" algn="l">
              <a:spcBef>
                <a:spcPts val="320"/>
              </a:spcBef>
              <a:spcAft>
                <a:spcPts val="0"/>
              </a:spcAft>
              <a:buSzPts val="1760"/>
              <a:buNone/>
              <a:defRPr sz="1600" b="1"/>
            </a:lvl6pPr>
            <a:lvl7pPr marL="3200400" lvl="6" indent="-228600" algn="l">
              <a:spcBef>
                <a:spcPts val="320"/>
              </a:spcBef>
              <a:spcAft>
                <a:spcPts val="0"/>
              </a:spcAft>
              <a:buSzPts val="1760"/>
              <a:buNone/>
              <a:defRPr sz="1600" b="1"/>
            </a:lvl7pPr>
            <a:lvl8pPr marL="3657600" lvl="7" indent="-228600" algn="l">
              <a:spcBef>
                <a:spcPts val="320"/>
              </a:spcBef>
              <a:spcAft>
                <a:spcPts val="0"/>
              </a:spcAft>
              <a:buSzPts val="1760"/>
              <a:buNone/>
              <a:defRPr sz="1600" b="1"/>
            </a:lvl8pPr>
            <a:lvl9pPr marL="4114800" lvl="8" indent="-228600" algn="l">
              <a:spcBef>
                <a:spcPts val="320"/>
              </a:spcBef>
              <a:spcAft>
                <a:spcPts val="0"/>
              </a:spcAft>
              <a:buSzPts val="1760"/>
              <a:buNone/>
              <a:defRPr sz="1600" b="1"/>
            </a:lvl9pPr>
          </a:lstStyle>
          <a:p>
            <a:endParaRPr/>
          </a:p>
        </p:txBody>
      </p:sp>
      <p:sp>
        <p:nvSpPr>
          <p:cNvPr id="47" name="Google Shape;47;p7"/>
          <p:cNvSpPr txBox="1">
            <a:spLocks noGrp="1"/>
          </p:cNvSpPr>
          <p:nvPr>
            <p:ph type="body" idx="2"/>
          </p:nvPr>
        </p:nvSpPr>
        <p:spPr>
          <a:xfrm>
            <a:off x="549274" y="2347415"/>
            <a:ext cx="3840480" cy="3596185"/>
          </a:xfrm>
          <a:prstGeom prst="rect">
            <a:avLst/>
          </a:prstGeom>
          <a:noFill/>
          <a:ln>
            <a:noFill/>
          </a:ln>
        </p:spPr>
        <p:txBody>
          <a:bodyPr spcFirstLastPara="1" wrap="square" lIns="91425" tIns="45700" rIns="91425" bIns="45700" anchor="t" anchorCtr="0">
            <a:noAutofit/>
          </a:bodyPr>
          <a:lstStyle>
            <a:lvl1pPr marL="457200" lvl="0" indent="-368300" algn="l">
              <a:spcBef>
                <a:spcPts val="1600"/>
              </a:spcBef>
              <a:spcAft>
                <a:spcPts val="0"/>
              </a:spcAft>
              <a:buSzPts val="2200"/>
              <a:buChar char="⚫"/>
              <a:defRPr sz="2000"/>
            </a:lvl1pPr>
            <a:lvl2pPr marL="914400" lvl="1" indent="-354330" algn="l">
              <a:spcBef>
                <a:spcPts val="600"/>
              </a:spcBef>
              <a:spcAft>
                <a:spcPts val="0"/>
              </a:spcAft>
              <a:buSzPts val="1980"/>
              <a:buChar char="⚫"/>
              <a:defRPr sz="1800"/>
            </a:lvl2pPr>
            <a:lvl3pPr marL="1371600" lvl="2" indent="-354330" algn="l">
              <a:spcBef>
                <a:spcPts val="600"/>
              </a:spcBef>
              <a:spcAft>
                <a:spcPts val="0"/>
              </a:spcAft>
              <a:buSzPts val="1980"/>
              <a:buChar char="⚫"/>
              <a:defRPr sz="1800"/>
            </a:lvl3pPr>
            <a:lvl4pPr marL="1828800" lvl="3" indent="-354330" algn="l">
              <a:spcBef>
                <a:spcPts val="600"/>
              </a:spcBef>
              <a:spcAft>
                <a:spcPts val="0"/>
              </a:spcAft>
              <a:buSzPts val="1980"/>
              <a:buChar char="⚫"/>
              <a:defRPr sz="1800"/>
            </a:lvl4pPr>
            <a:lvl5pPr marL="2286000" lvl="4" indent="-354329" algn="l">
              <a:spcBef>
                <a:spcPts val="600"/>
              </a:spcBef>
              <a:spcAft>
                <a:spcPts val="0"/>
              </a:spcAft>
              <a:buSzPts val="1980"/>
              <a:buChar char="⚫"/>
              <a:defRPr sz="1800"/>
            </a:lvl5pPr>
            <a:lvl6pPr marL="2743200" lvl="5" indent="-340360" algn="l">
              <a:spcBef>
                <a:spcPts val="320"/>
              </a:spcBef>
              <a:spcAft>
                <a:spcPts val="0"/>
              </a:spcAft>
              <a:buSzPts val="1760"/>
              <a:buChar char="⚫"/>
              <a:defRPr sz="1600"/>
            </a:lvl6pPr>
            <a:lvl7pPr marL="3200400" lvl="6" indent="-340360" algn="l">
              <a:spcBef>
                <a:spcPts val="320"/>
              </a:spcBef>
              <a:spcAft>
                <a:spcPts val="0"/>
              </a:spcAft>
              <a:buSzPts val="1760"/>
              <a:buChar char="⚫"/>
              <a:defRPr sz="1600"/>
            </a:lvl7pPr>
            <a:lvl8pPr marL="3657600" lvl="7" indent="-340359" algn="l">
              <a:spcBef>
                <a:spcPts val="320"/>
              </a:spcBef>
              <a:spcAft>
                <a:spcPts val="0"/>
              </a:spcAft>
              <a:buSzPts val="1760"/>
              <a:buChar char="⚫"/>
              <a:defRPr sz="1600"/>
            </a:lvl8pPr>
            <a:lvl9pPr marL="4114800" lvl="8" indent="-340359" algn="l">
              <a:spcBef>
                <a:spcPts val="320"/>
              </a:spcBef>
              <a:spcAft>
                <a:spcPts val="0"/>
              </a:spcAft>
              <a:buSzPts val="1760"/>
              <a:buChar char="⚫"/>
              <a:defRPr sz="1600"/>
            </a:lvl9pPr>
          </a:lstStyle>
          <a:p>
            <a:endParaRPr/>
          </a:p>
        </p:txBody>
      </p:sp>
      <p:sp>
        <p:nvSpPr>
          <p:cNvPr id="48" name="Google Shape;48;p7"/>
          <p:cNvSpPr txBox="1">
            <a:spLocks noGrp="1"/>
          </p:cNvSpPr>
          <p:nvPr>
            <p:ph type="body" idx="3"/>
          </p:nvPr>
        </p:nvSpPr>
        <p:spPr>
          <a:xfrm>
            <a:off x="4751070" y="1453224"/>
            <a:ext cx="3840480" cy="750887"/>
          </a:xfrm>
          <a:prstGeom prst="rect">
            <a:avLst/>
          </a:prstGeom>
          <a:noFill/>
          <a:ln>
            <a:noFill/>
          </a:ln>
        </p:spPr>
        <p:txBody>
          <a:bodyPr spcFirstLastPara="1" wrap="square" lIns="91425" tIns="45700" rIns="91425" bIns="45700" anchor="b" anchorCtr="0">
            <a:noAutofit/>
          </a:bodyPr>
          <a:lstStyle>
            <a:lvl1pPr marL="457200" lvl="0" indent="-228600" algn="ctr">
              <a:spcBef>
                <a:spcPts val="0"/>
              </a:spcBef>
              <a:spcAft>
                <a:spcPts val="0"/>
              </a:spcAft>
              <a:buSzPts val="2640"/>
              <a:buNone/>
              <a:defRPr sz="2400" b="0">
                <a:solidFill>
                  <a:srgbClr val="6DB7D7"/>
                </a:solidFill>
              </a:defRPr>
            </a:lvl1pPr>
            <a:lvl2pPr marL="914400" lvl="1" indent="-228600" algn="l">
              <a:spcBef>
                <a:spcPts val="600"/>
              </a:spcBef>
              <a:spcAft>
                <a:spcPts val="0"/>
              </a:spcAft>
              <a:buSzPts val="2200"/>
              <a:buNone/>
              <a:defRPr sz="2000" b="1"/>
            </a:lvl2pPr>
            <a:lvl3pPr marL="1371600" lvl="2" indent="-228600" algn="l">
              <a:spcBef>
                <a:spcPts val="600"/>
              </a:spcBef>
              <a:spcAft>
                <a:spcPts val="0"/>
              </a:spcAft>
              <a:buSzPts val="1980"/>
              <a:buNone/>
              <a:defRPr sz="1800" b="1"/>
            </a:lvl3pPr>
            <a:lvl4pPr marL="1828800" lvl="3" indent="-228600" algn="l">
              <a:spcBef>
                <a:spcPts val="600"/>
              </a:spcBef>
              <a:spcAft>
                <a:spcPts val="0"/>
              </a:spcAft>
              <a:buSzPts val="1760"/>
              <a:buNone/>
              <a:defRPr sz="1600" b="1"/>
            </a:lvl4pPr>
            <a:lvl5pPr marL="2286000" lvl="4" indent="-228600" algn="l">
              <a:spcBef>
                <a:spcPts val="600"/>
              </a:spcBef>
              <a:spcAft>
                <a:spcPts val="0"/>
              </a:spcAft>
              <a:buSzPts val="1760"/>
              <a:buNone/>
              <a:defRPr sz="1600" b="1"/>
            </a:lvl5pPr>
            <a:lvl6pPr marL="2743200" lvl="5" indent="-228600" algn="l">
              <a:spcBef>
                <a:spcPts val="320"/>
              </a:spcBef>
              <a:spcAft>
                <a:spcPts val="0"/>
              </a:spcAft>
              <a:buSzPts val="1760"/>
              <a:buNone/>
              <a:defRPr sz="1600" b="1"/>
            </a:lvl6pPr>
            <a:lvl7pPr marL="3200400" lvl="6" indent="-228600" algn="l">
              <a:spcBef>
                <a:spcPts val="320"/>
              </a:spcBef>
              <a:spcAft>
                <a:spcPts val="0"/>
              </a:spcAft>
              <a:buSzPts val="1760"/>
              <a:buNone/>
              <a:defRPr sz="1600" b="1"/>
            </a:lvl7pPr>
            <a:lvl8pPr marL="3657600" lvl="7" indent="-228600" algn="l">
              <a:spcBef>
                <a:spcPts val="320"/>
              </a:spcBef>
              <a:spcAft>
                <a:spcPts val="0"/>
              </a:spcAft>
              <a:buSzPts val="1760"/>
              <a:buNone/>
              <a:defRPr sz="1600" b="1"/>
            </a:lvl8pPr>
            <a:lvl9pPr marL="4114800" lvl="8" indent="-228600" algn="l">
              <a:spcBef>
                <a:spcPts val="320"/>
              </a:spcBef>
              <a:spcAft>
                <a:spcPts val="0"/>
              </a:spcAft>
              <a:buSzPts val="1760"/>
              <a:buNone/>
              <a:defRPr sz="1600" b="1"/>
            </a:lvl9pPr>
          </a:lstStyle>
          <a:p>
            <a:endParaRPr/>
          </a:p>
        </p:txBody>
      </p:sp>
      <p:sp>
        <p:nvSpPr>
          <p:cNvPr id="49" name="Google Shape;49;p7"/>
          <p:cNvSpPr txBox="1">
            <a:spLocks noGrp="1"/>
          </p:cNvSpPr>
          <p:nvPr>
            <p:ph type="body" idx="4"/>
          </p:nvPr>
        </p:nvSpPr>
        <p:spPr>
          <a:xfrm>
            <a:off x="4751070" y="2347415"/>
            <a:ext cx="3840480" cy="3596185"/>
          </a:xfrm>
          <a:prstGeom prst="rect">
            <a:avLst/>
          </a:prstGeom>
          <a:noFill/>
          <a:ln>
            <a:noFill/>
          </a:ln>
        </p:spPr>
        <p:txBody>
          <a:bodyPr spcFirstLastPara="1" wrap="square" lIns="91425" tIns="45700" rIns="91425" bIns="45700" anchor="t" anchorCtr="0">
            <a:noAutofit/>
          </a:bodyPr>
          <a:lstStyle>
            <a:lvl1pPr marL="457200" lvl="0" indent="-368300" algn="l">
              <a:spcBef>
                <a:spcPts val="1600"/>
              </a:spcBef>
              <a:spcAft>
                <a:spcPts val="0"/>
              </a:spcAft>
              <a:buSzPts val="2200"/>
              <a:buChar char="⚫"/>
              <a:defRPr sz="2000"/>
            </a:lvl1pPr>
            <a:lvl2pPr marL="914400" lvl="1" indent="-354330" algn="l">
              <a:spcBef>
                <a:spcPts val="600"/>
              </a:spcBef>
              <a:spcAft>
                <a:spcPts val="0"/>
              </a:spcAft>
              <a:buSzPts val="1980"/>
              <a:buChar char="⚫"/>
              <a:defRPr sz="1800"/>
            </a:lvl2pPr>
            <a:lvl3pPr marL="1371600" lvl="2" indent="-354330" algn="l">
              <a:spcBef>
                <a:spcPts val="600"/>
              </a:spcBef>
              <a:spcAft>
                <a:spcPts val="0"/>
              </a:spcAft>
              <a:buSzPts val="1980"/>
              <a:buChar char="⚫"/>
              <a:defRPr sz="1800"/>
            </a:lvl3pPr>
            <a:lvl4pPr marL="1828800" lvl="3" indent="-354330" algn="l">
              <a:spcBef>
                <a:spcPts val="600"/>
              </a:spcBef>
              <a:spcAft>
                <a:spcPts val="0"/>
              </a:spcAft>
              <a:buSzPts val="1980"/>
              <a:buChar char="⚫"/>
              <a:defRPr sz="1800"/>
            </a:lvl4pPr>
            <a:lvl5pPr marL="2286000" lvl="4" indent="-354329" algn="l">
              <a:spcBef>
                <a:spcPts val="600"/>
              </a:spcBef>
              <a:spcAft>
                <a:spcPts val="0"/>
              </a:spcAft>
              <a:buSzPts val="1980"/>
              <a:buChar char="⚫"/>
              <a:defRPr sz="1800"/>
            </a:lvl5pPr>
            <a:lvl6pPr marL="2743200" lvl="5" indent="-340360" algn="l">
              <a:spcBef>
                <a:spcPts val="320"/>
              </a:spcBef>
              <a:spcAft>
                <a:spcPts val="0"/>
              </a:spcAft>
              <a:buSzPts val="1760"/>
              <a:buChar char="⚫"/>
              <a:defRPr sz="1600"/>
            </a:lvl6pPr>
            <a:lvl7pPr marL="3200400" lvl="6" indent="-340360" algn="l">
              <a:spcBef>
                <a:spcPts val="320"/>
              </a:spcBef>
              <a:spcAft>
                <a:spcPts val="0"/>
              </a:spcAft>
              <a:buSzPts val="1760"/>
              <a:buChar char="⚫"/>
              <a:defRPr sz="1600"/>
            </a:lvl7pPr>
            <a:lvl8pPr marL="3657600" lvl="7" indent="-340359" algn="l">
              <a:spcBef>
                <a:spcPts val="320"/>
              </a:spcBef>
              <a:spcAft>
                <a:spcPts val="0"/>
              </a:spcAft>
              <a:buSzPts val="1760"/>
              <a:buChar char="⚫"/>
              <a:defRPr sz="1600"/>
            </a:lvl8pPr>
            <a:lvl9pPr marL="4114800" lvl="8" indent="-340359" algn="l">
              <a:spcBef>
                <a:spcPts val="320"/>
              </a:spcBef>
              <a:spcAft>
                <a:spcPts val="0"/>
              </a:spcAft>
              <a:buSzPts val="1760"/>
              <a:buChar char="⚫"/>
              <a:defRPr sz="1600"/>
            </a:lvl9pPr>
          </a:lstStyle>
          <a:p>
            <a:endParaRPr/>
          </a:p>
        </p:txBody>
      </p:sp>
      <p:sp>
        <p:nvSpPr>
          <p:cNvPr id="50" name="Google Shape;50;p7"/>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9"/>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533399" y="611872"/>
            <a:ext cx="3840480" cy="116205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accent1"/>
              </a:buClr>
              <a:buSzPts val="3600"/>
              <a:buFont typeface="Source Sans Pro"/>
              <a:buNone/>
              <a:defRPr sz="36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0"/>
          <p:cNvSpPr txBox="1">
            <a:spLocks noGrp="1"/>
          </p:cNvSpPr>
          <p:nvPr>
            <p:ph type="body" idx="1"/>
          </p:nvPr>
        </p:nvSpPr>
        <p:spPr>
          <a:xfrm>
            <a:off x="4742824" y="368300"/>
            <a:ext cx="3840480" cy="5575300"/>
          </a:xfrm>
          <a:prstGeom prst="rect">
            <a:avLst/>
          </a:prstGeom>
          <a:noFill/>
          <a:ln>
            <a:noFill/>
          </a:ln>
        </p:spPr>
        <p:txBody>
          <a:bodyPr spcFirstLastPara="1" wrap="square" lIns="91425" tIns="45700" rIns="91425" bIns="45700" anchor="t" anchorCtr="0">
            <a:noAutofit/>
          </a:bodyPr>
          <a:lstStyle>
            <a:lvl1pPr marL="457200" lvl="0" indent="-382270" algn="l">
              <a:spcBef>
                <a:spcPts val="2000"/>
              </a:spcBef>
              <a:spcAft>
                <a:spcPts val="0"/>
              </a:spcAft>
              <a:buSzPts val="2420"/>
              <a:buChar char="⚫"/>
              <a:defRPr sz="2200"/>
            </a:lvl1pPr>
            <a:lvl2pPr marL="914400" lvl="1" indent="-368300" algn="l">
              <a:spcBef>
                <a:spcPts val="600"/>
              </a:spcBef>
              <a:spcAft>
                <a:spcPts val="0"/>
              </a:spcAft>
              <a:buSzPts val="2200"/>
              <a:buChar char="⚫"/>
              <a:defRPr sz="2000"/>
            </a:lvl2pPr>
            <a:lvl3pPr marL="1371600" lvl="2" indent="-354330" algn="l">
              <a:spcBef>
                <a:spcPts val="600"/>
              </a:spcBef>
              <a:spcAft>
                <a:spcPts val="0"/>
              </a:spcAft>
              <a:buSzPts val="1980"/>
              <a:buChar char="⚫"/>
              <a:defRPr sz="1800"/>
            </a:lvl3pPr>
            <a:lvl4pPr marL="1828800" lvl="3" indent="-354330" algn="l">
              <a:spcBef>
                <a:spcPts val="600"/>
              </a:spcBef>
              <a:spcAft>
                <a:spcPts val="0"/>
              </a:spcAft>
              <a:buSzPts val="1980"/>
              <a:buChar char="⚫"/>
              <a:defRPr sz="1800"/>
            </a:lvl4pPr>
            <a:lvl5pPr marL="2286000" lvl="4" indent="-354329" algn="l">
              <a:spcBef>
                <a:spcPts val="600"/>
              </a:spcBef>
              <a:spcAft>
                <a:spcPts val="0"/>
              </a:spcAft>
              <a:buSzPts val="1980"/>
              <a:buChar char="⚫"/>
              <a:defRPr sz="1800"/>
            </a:lvl5pPr>
            <a:lvl6pPr marL="2743200" lvl="5" indent="-368300" algn="l">
              <a:spcBef>
                <a:spcPts val="400"/>
              </a:spcBef>
              <a:spcAft>
                <a:spcPts val="0"/>
              </a:spcAft>
              <a:buSzPts val="2200"/>
              <a:buChar char="⚫"/>
              <a:defRPr sz="2000"/>
            </a:lvl6pPr>
            <a:lvl7pPr marL="3200400" lvl="6" indent="-368300" algn="l">
              <a:spcBef>
                <a:spcPts val="400"/>
              </a:spcBef>
              <a:spcAft>
                <a:spcPts val="0"/>
              </a:spcAft>
              <a:buSzPts val="2200"/>
              <a:buChar char="⚫"/>
              <a:defRPr sz="2000"/>
            </a:lvl7pPr>
            <a:lvl8pPr marL="3657600" lvl="7" indent="-368300" algn="l">
              <a:spcBef>
                <a:spcPts val="400"/>
              </a:spcBef>
              <a:spcAft>
                <a:spcPts val="0"/>
              </a:spcAft>
              <a:buSzPts val="2200"/>
              <a:buChar char="⚫"/>
              <a:defRPr sz="2000"/>
            </a:lvl8pPr>
            <a:lvl9pPr marL="4114800" lvl="8" indent="-368300" algn="l">
              <a:spcBef>
                <a:spcPts val="400"/>
              </a:spcBef>
              <a:spcAft>
                <a:spcPts val="0"/>
              </a:spcAft>
              <a:buSzPts val="2200"/>
              <a:buChar char="⚫"/>
              <a:defRPr sz="2000"/>
            </a:lvl9pPr>
          </a:lstStyle>
          <a:p>
            <a:endParaRPr/>
          </a:p>
        </p:txBody>
      </p:sp>
      <p:sp>
        <p:nvSpPr>
          <p:cNvPr id="65" name="Google Shape;65;p10"/>
          <p:cNvSpPr txBox="1">
            <a:spLocks noGrp="1"/>
          </p:cNvSpPr>
          <p:nvPr>
            <p:ph type="body" idx="2"/>
          </p:nvPr>
        </p:nvSpPr>
        <p:spPr>
          <a:xfrm>
            <a:off x="533399" y="1787856"/>
            <a:ext cx="3840480" cy="3720152"/>
          </a:xfrm>
          <a:prstGeom prst="rect">
            <a:avLst/>
          </a:prstGeom>
          <a:noFill/>
          <a:ln>
            <a:noFill/>
          </a:ln>
        </p:spPr>
        <p:txBody>
          <a:bodyPr spcFirstLastPara="1" wrap="square" lIns="91425" tIns="45700" rIns="91425" bIns="45700" anchor="t" anchorCtr="0">
            <a:noAutofit/>
          </a:bodyPr>
          <a:lstStyle>
            <a:lvl1pPr marL="457200" lvl="0" indent="-228600" algn="ctr">
              <a:spcBef>
                <a:spcPts val="600"/>
              </a:spcBef>
              <a:spcAft>
                <a:spcPts val="0"/>
              </a:spcAft>
              <a:buSzPts val="1980"/>
              <a:buNone/>
              <a:defRPr sz="1800"/>
            </a:lvl1pPr>
            <a:lvl2pPr marL="914400" lvl="1" indent="-228600" algn="l">
              <a:spcBef>
                <a:spcPts val="600"/>
              </a:spcBef>
              <a:spcAft>
                <a:spcPts val="0"/>
              </a:spcAft>
              <a:buSzPts val="1320"/>
              <a:buNone/>
              <a:defRPr sz="1200"/>
            </a:lvl2pPr>
            <a:lvl3pPr marL="1371600" lvl="2" indent="-228600" algn="l">
              <a:spcBef>
                <a:spcPts val="600"/>
              </a:spcBef>
              <a:spcAft>
                <a:spcPts val="0"/>
              </a:spcAft>
              <a:buSzPts val="1100"/>
              <a:buNone/>
              <a:defRPr sz="1000"/>
            </a:lvl3pPr>
            <a:lvl4pPr marL="1828800" lvl="3" indent="-228600" algn="l">
              <a:spcBef>
                <a:spcPts val="600"/>
              </a:spcBef>
              <a:spcAft>
                <a:spcPts val="0"/>
              </a:spcAft>
              <a:buSzPts val="990"/>
              <a:buNone/>
              <a:defRPr sz="900"/>
            </a:lvl4pPr>
            <a:lvl5pPr marL="2286000" lvl="4" indent="-228600" algn="l">
              <a:spcBef>
                <a:spcPts val="600"/>
              </a:spcBef>
              <a:spcAft>
                <a:spcPts val="0"/>
              </a:spcAft>
              <a:buSzPts val="990"/>
              <a:buNone/>
              <a:defRPr sz="900"/>
            </a:lvl5pPr>
            <a:lvl6pPr marL="2743200" lvl="5" indent="-228600" algn="l">
              <a:spcBef>
                <a:spcPts val="180"/>
              </a:spcBef>
              <a:spcAft>
                <a:spcPts val="0"/>
              </a:spcAft>
              <a:buSzPts val="990"/>
              <a:buNone/>
              <a:defRPr sz="900"/>
            </a:lvl6pPr>
            <a:lvl7pPr marL="3200400" lvl="6" indent="-228600" algn="l">
              <a:spcBef>
                <a:spcPts val="180"/>
              </a:spcBef>
              <a:spcAft>
                <a:spcPts val="0"/>
              </a:spcAft>
              <a:buSzPts val="990"/>
              <a:buNone/>
              <a:defRPr sz="900"/>
            </a:lvl7pPr>
            <a:lvl8pPr marL="3657600" lvl="7" indent="-228600" algn="l">
              <a:spcBef>
                <a:spcPts val="180"/>
              </a:spcBef>
              <a:spcAft>
                <a:spcPts val="0"/>
              </a:spcAft>
              <a:buSzPts val="990"/>
              <a:buNone/>
              <a:defRPr sz="900"/>
            </a:lvl8pPr>
            <a:lvl9pPr marL="4114800" lvl="8" indent="-228600" algn="l">
              <a:spcBef>
                <a:spcPts val="180"/>
              </a:spcBef>
              <a:spcAft>
                <a:spcPts val="0"/>
              </a:spcAft>
              <a:buSzPts val="990"/>
              <a:buNone/>
              <a:defRPr sz="900"/>
            </a:lvl9pPr>
          </a:lstStyle>
          <a:p>
            <a:endParaRPr/>
          </a:p>
        </p:txBody>
      </p:sp>
      <p:sp>
        <p:nvSpPr>
          <p:cNvPr id="66" name="Google Shape;66;p10"/>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Clr>
                <a:schemeClr val="accent1"/>
              </a:buClr>
              <a:buSzPts val="4600"/>
              <a:buFont typeface="Source Sans Pro"/>
              <a:buNone/>
              <a:defRPr sz="4600" b="0" i="0" u="none" strike="noStrike" cap="none">
                <a:solidFill>
                  <a:schemeClr val="accent1"/>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549275" y="1600201"/>
            <a:ext cx="8042276" cy="4343400"/>
          </a:xfrm>
          <a:prstGeom prst="rect">
            <a:avLst/>
          </a:prstGeom>
          <a:noFill/>
          <a:ln>
            <a:noFill/>
          </a:ln>
        </p:spPr>
        <p:txBody>
          <a:bodyPr spcFirstLastPara="1" wrap="square" lIns="91425" tIns="45700" rIns="91425" bIns="45700" anchor="t" anchorCtr="0">
            <a:noAutofit/>
          </a:bodyPr>
          <a:lstStyle>
            <a:lvl1pPr marL="457200" marR="0" lvl="0" indent="-396240" algn="l" rtl="0">
              <a:spcBef>
                <a:spcPts val="2000"/>
              </a:spcBef>
              <a:spcAft>
                <a:spcPts val="0"/>
              </a:spcAft>
              <a:buClr>
                <a:srgbClr val="6DB7D7"/>
              </a:buClr>
              <a:buSzPts val="2640"/>
              <a:buFont typeface="Noto Sans Symbols"/>
              <a:buChar char="⚫"/>
              <a:defRPr sz="2400" b="0" i="0" u="none" strike="noStrike" cap="none">
                <a:solidFill>
                  <a:srgbClr val="595959"/>
                </a:solidFill>
                <a:latin typeface="Source Sans Pro"/>
                <a:ea typeface="Source Sans Pro"/>
                <a:cs typeface="Source Sans Pro"/>
                <a:sym typeface="Source Sans Pro"/>
              </a:defRPr>
            </a:lvl1pPr>
            <a:lvl2pPr marL="914400" marR="0" lvl="1" indent="-382269" algn="l" rtl="0">
              <a:spcBef>
                <a:spcPts val="600"/>
              </a:spcBef>
              <a:spcAft>
                <a:spcPts val="0"/>
              </a:spcAft>
              <a:buClr>
                <a:srgbClr val="205C77"/>
              </a:buClr>
              <a:buSzPts val="2420"/>
              <a:buFont typeface="Noto Sans Symbols"/>
              <a:buChar char="⚫"/>
              <a:defRPr sz="2200" b="0" i="0" u="none" strike="noStrike" cap="none">
                <a:solidFill>
                  <a:srgbClr val="595959"/>
                </a:solidFill>
                <a:latin typeface="Source Sans Pro"/>
                <a:ea typeface="Source Sans Pro"/>
                <a:cs typeface="Source Sans Pro"/>
                <a:sym typeface="Source Sans Pro"/>
              </a:defRPr>
            </a:lvl2pPr>
            <a:lvl3pPr marL="1371600" marR="0" lvl="2" indent="-368300" algn="l" rtl="0">
              <a:spcBef>
                <a:spcPts val="600"/>
              </a:spcBef>
              <a:spcAft>
                <a:spcPts val="0"/>
              </a:spcAft>
              <a:buClr>
                <a:srgbClr val="6DB7D7"/>
              </a:buClr>
              <a:buSzPts val="2200"/>
              <a:buFont typeface="Noto Sans Symbols"/>
              <a:buChar char="⚫"/>
              <a:defRPr sz="2000" b="0" i="0" u="none" strike="noStrike" cap="none">
                <a:solidFill>
                  <a:srgbClr val="595959"/>
                </a:solidFill>
                <a:latin typeface="Source Sans Pro"/>
                <a:ea typeface="Source Sans Pro"/>
                <a:cs typeface="Source Sans Pro"/>
                <a:sym typeface="Source Sans Pro"/>
              </a:defRPr>
            </a:lvl3pPr>
            <a:lvl4pPr marL="1828800" marR="0" lvl="3" indent="-354330" algn="l" rtl="0">
              <a:spcBef>
                <a:spcPts val="600"/>
              </a:spcBef>
              <a:spcAft>
                <a:spcPts val="0"/>
              </a:spcAft>
              <a:buClr>
                <a:srgbClr val="205C77"/>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4pPr>
            <a:lvl5pPr marL="2286000" marR="0" lvl="4" indent="-354329" algn="l" rtl="0">
              <a:spcBef>
                <a:spcPts val="600"/>
              </a:spcBef>
              <a:spcAft>
                <a:spcPts val="0"/>
              </a:spcAft>
              <a:buClr>
                <a:srgbClr val="6DB7D7"/>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5pPr>
            <a:lvl6pPr marL="2743200" marR="0" lvl="5" indent="-354329" algn="l" rtl="0">
              <a:spcBef>
                <a:spcPts val="360"/>
              </a:spcBef>
              <a:spcAft>
                <a:spcPts val="0"/>
              </a:spcAft>
              <a:buClr>
                <a:schemeClr val="accent2"/>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6pPr>
            <a:lvl7pPr marL="3200400" marR="0" lvl="6" indent="-354329" algn="l" rtl="0">
              <a:spcBef>
                <a:spcPts val="360"/>
              </a:spcBef>
              <a:spcAft>
                <a:spcPts val="0"/>
              </a:spcAft>
              <a:buClr>
                <a:srgbClr val="6DB7D7"/>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7pPr>
            <a:lvl8pPr marL="3657600" marR="0" lvl="7" indent="-354329" algn="l" rtl="0">
              <a:spcBef>
                <a:spcPts val="360"/>
              </a:spcBef>
              <a:spcAft>
                <a:spcPts val="0"/>
              </a:spcAft>
              <a:buClr>
                <a:schemeClr val="accent2"/>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8pPr>
            <a:lvl9pPr marL="4114800" marR="0" lvl="8" indent="-354329" algn="l" rtl="0">
              <a:spcBef>
                <a:spcPts val="360"/>
              </a:spcBef>
              <a:spcAft>
                <a:spcPts val="0"/>
              </a:spcAft>
              <a:buClr>
                <a:srgbClr val="6DB7D7"/>
              </a:buClr>
              <a:buSzPts val="1980"/>
              <a:buFont typeface="Noto Sans Symbols"/>
              <a:buChar char="⚫"/>
              <a:defRPr sz="1800" b="0" i="0" u="none" strike="noStrike" cap="none">
                <a:solidFill>
                  <a:srgbClr val="595959"/>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dt" idx="10"/>
          </p:nvPr>
        </p:nvSpPr>
        <p:spPr>
          <a:xfrm>
            <a:off x="5629835" y="6275668"/>
            <a:ext cx="21336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chemeClr val="lt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9" name="Google Shape;9;p1"/>
          <p:cNvSpPr txBox="1">
            <a:spLocks noGrp="1"/>
          </p:cNvSpPr>
          <p:nvPr>
            <p:ph type="ftr" idx="11"/>
          </p:nvPr>
        </p:nvSpPr>
        <p:spPr>
          <a:xfrm>
            <a:off x="264458" y="6275668"/>
            <a:ext cx="484094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10" name="Google Shape;10;p1"/>
          <p:cNvSpPr txBox="1">
            <a:spLocks noGrp="1"/>
          </p:cNvSpPr>
          <p:nvPr>
            <p:ph type="sldNum" idx="12"/>
          </p:nvPr>
        </p:nvSpPr>
        <p:spPr>
          <a:xfrm>
            <a:off x="7897906" y="6275668"/>
            <a:ext cx="990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600" b="0" i="0" u="none" strike="noStrike" cap="none">
                <a:solidFill>
                  <a:schemeClr val="lt1"/>
                </a:solidFill>
                <a:latin typeface="Source Sans Pro"/>
                <a:ea typeface="Source Sans Pro"/>
                <a:cs typeface="Source Sans Pro"/>
                <a:sym typeface="Source Sans Pro"/>
              </a:defRPr>
            </a:lvl1pPr>
            <a:lvl2pPr marL="0" marR="0" lvl="1" indent="0" algn="r" rtl="0">
              <a:spcBef>
                <a:spcPts val="0"/>
              </a:spcBef>
              <a:buNone/>
              <a:defRPr sz="3600" b="0" i="0" u="none" strike="noStrike" cap="none">
                <a:solidFill>
                  <a:schemeClr val="lt1"/>
                </a:solidFill>
                <a:latin typeface="Source Sans Pro"/>
                <a:ea typeface="Source Sans Pro"/>
                <a:cs typeface="Source Sans Pro"/>
                <a:sym typeface="Source Sans Pro"/>
              </a:defRPr>
            </a:lvl2pPr>
            <a:lvl3pPr marL="0" marR="0" lvl="2" indent="0" algn="r" rtl="0">
              <a:spcBef>
                <a:spcPts val="0"/>
              </a:spcBef>
              <a:buNone/>
              <a:defRPr sz="3600" b="0" i="0" u="none" strike="noStrike" cap="none">
                <a:solidFill>
                  <a:schemeClr val="lt1"/>
                </a:solidFill>
                <a:latin typeface="Source Sans Pro"/>
                <a:ea typeface="Source Sans Pro"/>
                <a:cs typeface="Source Sans Pro"/>
                <a:sym typeface="Source Sans Pro"/>
              </a:defRPr>
            </a:lvl3pPr>
            <a:lvl4pPr marL="0" marR="0" lvl="3" indent="0" algn="r" rtl="0">
              <a:spcBef>
                <a:spcPts val="0"/>
              </a:spcBef>
              <a:buNone/>
              <a:defRPr sz="3600" b="0" i="0" u="none" strike="noStrike" cap="none">
                <a:solidFill>
                  <a:schemeClr val="lt1"/>
                </a:solidFill>
                <a:latin typeface="Source Sans Pro"/>
                <a:ea typeface="Source Sans Pro"/>
                <a:cs typeface="Source Sans Pro"/>
                <a:sym typeface="Source Sans Pro"/>
              </a:defRPr>
            </a:lvl4pPr>
            <a:lvl5pPr marL="0" marR="0" lvl="4" indent="0" algn="r" rtl="0">
              <a:spcBef>
                <a:spcPts val="0"/>
              </a:spcBef>
              <a:buNone/>
              <a:defRPr sz="3600" b="0" i="0" u="none" strike="noStrike" cap="none">
                <a:solidFill>
                  <a:schemeClr val="lt1"/>
                </a:solidFill>
                <a:latin typeface="Source Sans Pro"/>
                <a:ea typeface="Source Sans Pro"/>
                <a:cs typeface="Source Sans Pro"/>
                <a:sym typeface="Source Sans Pro"/>
              </a:defRPr>
            </a:lvl5pPr>
            <a:lvl6pPr marL="0" marR="0" lvl="5" indent="0" algn="r" rtl="0">
              <a:spcBef>
                <a:spcPts val="0"/>
              </a:spcBef>
              <a:buNone/>
              <a:defRPr sz="3600" b="0" i="0" u="none" strike="noStrike" cap="none">
                <a:solidFill>
                  <a:schemeClr val="lt1"/>
                </a:solidFill>
                <a:latin typeface="Source Sans Pro"/>
                <a:ea typeface="Source Sans Pro"/>
                <a:cs typeface="Source Sans Pro"/>
                <a:sym typeface="Source Sans Pro"/>
              </a:defRPr>
            </a:lvl6pPr>
            <a:lvl7pPr marL="0" marR="0" lvl="6" indent="0" algn="r" rtl="0">
              <a:spcBef>
                <a:spcPts val="0"/>
              </a:spcBef>
              <a:buNone/>
              <a:defRPr sz="3600" b="0" i="0" u="none" strike="noStrike" cap="none">
                <a:solidFill>
                  <a:schemeClr val="lt1"/>
                </a:solidFill>
                <a:latin typeface="Source Sans Pro"/>
                <a:ea typeface="Source Sans Pro"/>
                <a:cs typeface="Source Sans Pro"/>
                <a:sym typeface="Source Sans Pro"/>
              </a:defRPr>
            </a:lvl7pPr>
            <a:lvl8pPr marL="0" marR="0" lvl="7" indent="0" algn="r" rtl="0">
              <a:spcBef>
                <a:spcPts val="0"/>
              </a:spcBef>
              <a:buNone/>
              <a:defRPr sz="3600" b="0" i="0" u="none" strike="noStrike" cap="none">
                <a:solidFill>
                  <a:schemeClr val="lt1"/>
                </a:solidFill>
                <a:latin typeface="Source Sans Pro"/>
                <a:ea typeface="Source Sans Pro"/>
                <a:cs typeface="Source Sans Pro"/>
                <a:sym typeface="Source Sans Pro"/>
              </a:defRPr>
            </a:lvl8pPr>
            <a:lvl9pPr marL="0" marR="0" lvl="8" indent="0" algn="r" rtl="0">
              <a:spcBef>
                <a:spcPts val="0"/>
              </a:spcBef>
              <a:buNone/>
              <a:defRPr sz="3600" b="0" i="0" u="none" strike="noStrike" cap="none">
                <a:solidFill>
                  <a:schemeClr val="lt1"/>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drive.google.com/file/d/17Y51yjgYrAIhCT1d9-0qgysM-Up0MbiR/view" TargetMode="External"/><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ctrTitle"/>
          </p:nvPr>
        </p:nvSpPr>
        <p:spPr>
          <a:xfrm>
            <a:off x="1322921" y="907832"/>
            <a:ext cx="6498158" cy="172486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DB7D7"/>
              </a:buClr>
              <a:buSzPts val="9680"/>
              <a:buFont typeface="Noto Sans Symbols"/>
              <a:buNone/>
            </a:pPr>
            <a:r>
              <a:rPr lang="en-US" sz="8800"/>
              <a:t>Light Waves</a:t>
            </a:r>
            <a:endParaRPr sz="8800"/>
          </a:p>
        </p:txBody>
      </p:sp>
      <p:sp>
        <p:nvSpPr>
          <p:cNvPr id="93" name="Google Shape;93;p14"/>
          <p:cNvSpPr txBox="1">
            <a:spLocks noGrp="1"/>
          </p:cNvSpPr>
          <p:nvPr>
            <p:ph type="subTitle" idx="1"/>
          </p:nvPr>
        </p:nvSpPr>
        <p:spPr>
          <a:xfrm>
            <a:off x="1031019" y="2879638"/>
            <a:ext cx="7129114" cy="133601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6DB7D7"/>
              </a:buClr>
              <a:buSzPts val="4840"/>
              <a:buFont typeface="Noto Sans Symbols"/>
              <a:buNone/>
            </a:pPr>
            <a:r>
              <a:rPr lang="en-US" sz="4400">
                <a:solidFill>
                  <a:srgbClr val="174B5A"/>
                </a:solidFill>
              </a:rPr>
              <a:t>Chapter 1 Guiding Question: How does light from the sun cause skin cancer?</a:t>
            </a:r>
            <a:endParaRPr sz="4400">
              <a:solidFill>
                <a:srgbClr val="174B5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title"/>
          </p:nvPr>
        </p:nvSpPr>
        <p:spPr>
          <a:xfrm>
            <a:off x="549275" y="107576"/>
            <a:ext cx="8042400" cy="133710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accent1"/>
              </a:buClr>
              <a:buSzPts val="4600"/>
              <a:buFont typeface="Source Sans Pro"/>
              <a:buNone/>
            </a:pPr>
            <a:r>
              <a:rPr lang="en-US"/>
              <a:t>Lesson 1.2 Key Concept and Flashlight Activity</a:t>
            </a:r>
            <a:endParaRPr/>
          </a:p>
        </p:txBody>
      </p:sp>
      <p:sp>
        <p:nvSpPr>
          <p:cNvPr id="155" name="Google Shape;155;p24"/>
          <p:cNvSpPr txBox="1">
            <a:spLocks noGrp="1"/>
          </p:cNvSpPr>
          <p:nvPr>
            <p:ph type="body" idx="1"/>
          </p:nvPr>
        </p:nvSpPr>
        <p:spPr>
          <a:xfrm>
            <a:off x="549275" y="1600201"/>
            <a:ext cx="8042400" cy="4343400"/>
          </a:xfrm>
          <a:prstGeom prst="rect">
            <a:avLst/>
          </a:prstGeom>
          <a:noFill/>
          <a:ln>
            <a:noFill/>
          </a:ln>
        </p:spPr>
        <p:txBody>
          <a:bodyPr spcFirstLastPara="1" wrap="square" lIns="91425" tIns="45700" rIns="91425" bIns="45700" anchor="t" anchorCtr="0">
            <a:noAutofit/>
          </a:bodyPr>
          <a:lstStyle/>
          <a:p>
            <a:pPr marL="349250" lvl="0" indent="-181610" algn="l" rtl="0">
              <a:spcBef>
                <a:spcPts val="0"/>
              </a:spcBef>
              <a:spcAft>
                <a:spcPts val="0"/>
              </a:spcAft>
              <a:buSzPts val="2640"/>
              <a:buNone/>
            </a:pPr>
            <a:r>
              <a:rPr lang="en-US"/>
              <a:t>Write the following key concept at the bottom of your paper:</a:t>
            </a:r>
            <a:endParaRPr/>
          </a:p>
          <a:p>
            <a:pPr marL="349250" lvl="0" indent="-181610" algn="l" rtl="0">
              <a:spcBef>
                <a:spcPts val="0"/>
              </a:spcBef>
              <a:spcAft>
                <a:spcPts val="0"/>
              </a:spcAft>
              <a:buSzPts val="2640"/>
              <a:buNone/>
            </a:pPr>
            <a:endParaRPr/>
          </a:p>
          <a:p>
            <a:pPr marL="457200" lvl="0" indent="0" algn="l" rtl="0">
              <a:spcBef>
                <a:spcPts val="0"/>
              </a:spcBef>
              <a:spcAft>
                <a:spcPts val="0"/>
              </a:spcAft>
              <a:buNone/>
            </a:pPr>
            <a:r>
              <a:rPr lang="en-US" b="1"/>
              <a:t>The movement of energy can be tracked by observing the changes the energy causes to matter.</a:t>
            </a:r>
            <a:endParaRPr b="1"/>
          </a:p>
          <a:p>
            <a:pPr marL="457200" lvl="0" indent="0" algn="l" rtl="0">
              <a:spcBef>
                <a:spcPts val="0"/>
              </a:spcBef>
              <a:spcAft>
                <a:spcPts val="0"/>
              </a:spcAft>
              <a:buNone/>
            </a:pPr>
            <a:endParaRPr/>
          </a:p>
          <a:p>
            <a:pPr marL="457200" lvl="0" indent="-354330" algn="l" rtl="0">
              <a:spcBef>
                <a:spcPts val="0"/>
              </a:spcBef>
              <a:spcAft>
                <a:spcPts val="0"/>
              </a:spcAft>
              <a:buSzPts val="1980"/>
              <a:buChar char="⚫"/>
            </a:pPr>
            <a:r>
              <a:rPr lang="en-US"/>
              <a:t>Can you think of any examples?</a:t>
            </a:r>
            <a:endParaRPr/>
          </a:p>
          <a:p>
            <a:pPr marL="457200" lvl="0" indent="0" algn="l" rtl="0">
              <a:spcBef>
                <a:spcPts val="0"/>
              </a:spcBef>
              <a:spcAft>
                <a:spcPts val="0"/>
              </a:spcAft>
              <a:buNone/>
            </a:pPr>
            <a:endParaRPr/>
          </a:p>
          <a:p>
            <a:pPr marL="457200" lvl="0" indent="-354330" algn="l" rtl="0">
              <a:spcBef>
                <a:spcPts val="0"/>
              </a:spcBef>
              <a:spcAft>
                <a:spcPts val="0"/>
              </a:spcAft>
              <a:buSzPts val="1980"/>
              <a:buChar char="⚫"/>
            </a:pPr>
            <a:r>
              <a:rPr lang="en-US"/>
              <a:t>Complete the Flashlight Activity, address the following:</a:t>
            </a:r>
            <a:endParaRPr/>
          </a:p>
          <a:p>
            <a:pPr marL="914400" lvl="1" indent="-354330" algn="l" rtl="0">
              <a:spcBef>
                <a:spcPts val="0"/>
              </a:spcBef>
              <a:spcAft>
                <a:spcPts val="0"/>
              </a:spcAft>
              <a:buSzPts val="1980"/>
              <a:buChar char="⚫"/>
            </a:pPr>
            <a:r>
              <a:rPr lang="en-US"/>
              <a:t>What changes did you observe?</a:t>
            </a:r>
            <a:endParaRPr/>
          </a:p>
          <a:p>
            <a:pPr marL="914400" lvl="1" indent="-354330" algn="l" rtl="0">
              <a:spcBef>
                <a:spcPts val="0"/>
              </a:spcBef>
              <a:spcAft>
                <a:spcPts val="0"/>
              </a:spcAft>
              <a:buSzPts val="1980"/>
              <a:buChar char="⚫"/>
            </a:pPr>
            <a:r>
              <a:rPr lang="en-US"/>
              <a:t>How do you know that energy caused these changes?</a:t>
            </a:r>
            <a:endParaRPr/>
          </a:p>
          <a:p>
            <a:pPr marL="914400" lvl="1" indent="-354330" algn="l" rtl="0">
              <a:spcBef>
                <a:spcPts val="0"/>
              </a:spcBef>
              <a:spcAft>
                <a:spcPts val="0"/>
              </a:spcAft>
              <a:buSzPts val="1980"/>
              <a:buChar char="⚫"/>
            </a:pPr>
            <a:r>
              <a:rPr lang="en-US"/>
              <a:t>How did the energy get to the objects?</a:t>
            </a:r>
            <a:endParaRPr/>
          </a:p>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549275" y="107576"/>
            <a:ext cx="8042400" cy="1337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a:t>Learning log</a:t>
            </a:r>
            <a:endParaRPr/>
          </a:p>
        </p:txBody>
      </p:sp>
      <p:sp>
        <p:nvSpPr>
          <p:cNvPr id="161" name="Google Shape;161;p25"/>
          <p:cNvSpPr txBox="1">
            <a:spLocks noGrp="1"/>
          </p:cNvSpPr>
          <p:nvPr>
            <p:ph type="body" idx="1"/>
          </p:nvPr>
        </p:nvSpPr>
        <p:spPr>
          <a:xfrm>
            <a:off x="549275" y="1600201"/>
            <a:ext cx="8042400" cy="4343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US" sz="3000"/>
              <a:t>What is one piece of evidence you collected that proves that light carries energy?</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549275" y="107576"/>
            <a:ext cx="8042276" cy="133695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accent1"/>
              </a:buClr>
              <a:buSzPts val="4600"/>
              <a:buFont typeface="Source Sans Pro"/>
              <a:buNone/>
            </a:pPr>
            <a:r>
              <a:rPr lang="en-US"/>
              <a:t>Pre-Test</a:t>
            </a:r>
            <a:endParaRPr/>
          </a:p>
        </p:txBody>
      </p:sp>
      <p:sp>
        <p:nvSpPr>
          <p:cNvPr id="99" name="Google Shape;99;p15"/>
          <p:cNvSpPr txBox="1">
            <a:spLocks noGrp="1"/>
          </p:cNvSpPr>
          <p:nvPr>
            <p:ph type="body" idx="1"/>
          </p:nvPr>
        </p:nvSpPr>
        <p:spPr>
          <a:xfrm>
            <a:off x="549275" y="1600201"/>
            <a:ext cx="8042276" cy="4343400"/>
          </a:xfrm>
          <a:prstGeom prst="rect">
            <a:avLst/>
          </a:prstGeom>
          <a:noFill/>
          <a:ln>
            <a:noFill/>
          </a:ln>
        </p:spPr>
        <p:txBody>
          <a:bodyPr spcFirstLastPara="1" wrap="square" lIns="91425" tIns="45700" rIns="91425" bIns="45700" anchor="t" anchorCtr="0">
            <a:noAutofit/>
          </a:bodyPr>
          <a:lstStyle/>
          <a:p>
            <a:pPr marL="349250" lvl="0" indent="-181610" algn="l" rtl="0">
              <a:spcBef>
                <a:spcPts val="0"/>
              </a:spcBef>
              <a:spcAft>
                <a:spcPts val="0"/>
              </a:spcAft>
              <a:buSzPts val="2640"/>
              <a:buNone/>
            </a:pPr>
            <a:r>
              <a:rPr lang="en-US" sz="3000"/>
              <a:t>Directions:</a:t>
            </a:r>
            <a:endParaRPr sz="3000"/>
          </a:p>
          <a:p>
            <a:pPr marL="457200" lvl="0" indent="-419100" algn="l" rtl="0">
              <a:spcBef>
                <a:spcPts val="0"/>
              </a:spcBef>
              <a:spcAft>
                <a:spcPts val="0"/>
              </a:spcAft>
              <a:buSzPts val="3000"/>
              <a:buAutoNum type="arabicPeriod"/>
            </a:pPr>
            <a:r>
              <a:rPr lang="en-US" sz="3000"/>
              <a:t>Log-in to Chromebook</a:t>
            </a:r>
            <a:endParaRPr sz="3000"/>
          </a:p>
          <a:p>
            <a:pPr marL="457200" lvl="0" indent="0" algn="l" rtl="0">
              <a:spcBef>
                <a:spcPts val="0"/>
              </a:spcBef>
              <a:spcAft>
                <a:spcPts val="0"/>
              </a:spcAft>
              <a:buNone/>
            </a:pPr>
            <a:endParaRPr sz="3000"/>
          </a:p>
          <a:p>
            <a:pPr marL="457200" lvl="0" indent="-419100" algn="l" rtl="0">
              <a:spcBef>
                <a:spcPts val="0"/>
              </a:spcBef>
              <a:spcAft>
                <a:spcPts val="0"/>
              </a:spcAft>
              <a:buSzPts val="3000"/>
              <a:buAutoNum type="arabicPeriod"/>
            </a:pPr>
            <a:r>
              <a:rPr lang="en-US" sz="3000"/>
              <a:t>Click on Amplify link in Google Classroom.</a:t>
            </a:r>
            <a:endParaRPr sz="3000"/>
          </a:p>
          <a:p>
            <a:pPr marL="0" lvl="0" indent="0" algn="l" rtl="0">
              <a:spcBef>
                <a:spcPts val="0"/>
              </a:spcBef>
              <a:spcAft>
                <a:spcPts val="0"/>
              </a:spcAft>
              <a:buNone/>
            </a:pPr>
            <a:endParaRPr sz="3000"/>
          </a:p>
          <a:p>
            <a:pPr marL="457200" lvl="0" indent="-419100" algn="l" rtl="0">
              <a:spcBef>
                <a:spcPts val="0"/>
              </a:spcBef>
              <a:spcAft>
                <a:spcPts val="0"/>
              </a:spcAft>
              <a:buSzPts val="3000"/>
              <a:buAutoNum type="arabicPeriod"/>
            </a:pPr>
            <a:r>
              <a:rPr lang="en-US" sz="3000"/>
              <a:t>Log in with Clever- it will make you create and accout</a:t>
            </a:r>
            <a:endParaRPr sz="3000"/>
          </a:p>
          <a:p>
            <a:pPr marL="457200" lvl="0" indent="0" algn="l" rtl="0">
              <a:spcBef>
                <a:spcPts val="0"/>
              </a:spcBef>
              <a:spcAft>
                <a:spcPts val="0"/>
              </a:spcAft>
              <a:buNone/>
            </a:pPr>
            <a:endParaRPr sz="3000"/>
          </a:p>
          <a:p>
            <a:pPr marL="457200" lvl="0" indent="-419100" algn="l" rtl="0">
              <a:spcBef>
                <a:spcPts val="0"/>
              </a:spcBef>
              <a:spcAft>
                <a:spcPts val="0"/>
              </a:spcAft>
              <a:buSzPts val="3000"/>
              <a:buAutoNum type="arabicPeriod"/>
            </a:pPr>
            <a:r>
              <a:rPr lang="en-US" sz="3000"/>
              <a:t>Find Lesson 1:1 Light Waves Pre-Assessment</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549275" y="107576"/>
            <a:ext cx="8042400" cy="1337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a:t>Lesson 1.2</a:t>
            </a:r>
            <a:endParaRPr/>
          </a:p>
        </p:txBody>
      </p:sp>
      <p:sp>
        <p:nvSpPr>
          <p:cNvPr id="111" name="Google Shape;111;p17"/>
          <p:cNvSpPr txBox="1">
            <a:spLocks noGrp="1"/>
          </p:cNvSpPr>
          <p:nvPr>
            <p:ph type="body" idx="1"/>
          </p:nvPr>
        </p:nvSpPr>
        <p:spPr>
          <a:xfrm>
            <a:off x="549275" y="1600201"/>
            <a:ext cx="8042400" cy="4343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US" sz="3000" b="1"/>
              <a:t>Warm-up:</a:t>
            </a:r>
            <a:endParaRPr sz="3000"/>
          </a:p>
          <a:p>
            <a:pPr marL="0" lvl="0" indent="0" algn="l" rtl="0">
              <a:spcBef>
                <a:spcPts val="2000"/>
              </a:spcBef>
              <a:spcAft>
                <a:spcPts val="0"/>
              </a:spcAft>
              <a:buNone/>
            </a:pPr>
            <a:r>
              <a:rPr lang="en-US" sz="3000">
                <a:latin typeface="Comic Sans MS"/>
                <a:ea typeface="Comic Sans MS"/>
                <a:cs typeface="Comic Sans MS"/>
                <a:sym typeface="Comic Sans MS"/>
              </a:rPr>
              <a:t>The sun causes changes to things on Earth.  Think of an object you have observed before and after it was left out in the sun.  Describe how it changed.</a:t>
            </a:r>
            <a:endParaRPr sz="3000">
              <a:latin typeface="Comic Sans MS"/>
              <a:ea typeface="Comic Sans MS"/>
              <a:cs typeface="Comic Sans MS"/>
              <a:sym typeface="Comic Sans MS"/>
            </a:endParaRPr>
          </a:p>
          <a:p>
            <a:pPr marL="0" lvl="0" indent="0" algn="l" rtl="0">
              <a:spcBef>
                <a:spcPts val="2000"/>
              </a:spcBef>
              <a:spcAft>
                <a:spcPts val="0"/>
              </a:spcAft>
              <a:buNone/>
            </a:pPr>
            <a:endParaRPr/>
          </a:p>
          <a:p>
            <a:pPr marL="0" lvl="0" indent="0" algn="l" rtl="0">
              <a:spcBef>
                <a:spcPts val="20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title"/>
          </p:nvPr>
        </p:nvSpPr>
        <p:spPr>
          <a:xfrm>
            <a:off x="549275" y="107576"/>
            <a:ext cx="8042400" cy="1337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a:t>Lesson 1.2</a:t>
            </a:r>
            <a:endParaRPr/>
          </a:p>
        </p:txBody>
      </p:sp>
      <p:sp>
        <p:nvSpPr>
          <p:cNvPr id="117" name="Google Shape;117;p18"/>
          <p:cNvSpPr txBox="1">
            <a:spLocks noGrp="1"/>
          </p:cNvSpPr>
          <p:nvPr>
            <p:ph type="body" idx="1"/>
          </p:nvPr>
        </p:nvSpPr>
        <p:spPr>
          <a:xfrm>
            <a:off x="549275" y="1600201"/>
            <a:ext cx="8042400" cy="43434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US" b="1" u="sng"/>
              <a:t>Unit Question</a:t>
            </a:r>
            <a:r>
              <a:rPr lang="en-US"/>
              <a:t>: How does light interact with materials.</a:t>
            </a:r>
            <a:endParaRPr/>
          </a:p>
          <a:p>
            <a:pPr marL="0" lvl="0" indent="0" algn="l" rtl="0">
              <a:spcBef>
                <a:spcPts val="2000"/>
              </a:spcBef>
              <a:spcAft>
                <a:spcPts val="0"/>
              </a:spcAft>
              <a:buNone/>
            </a:pPr>
            <a:endParaRPr/>
          </a:p>
          <a:p>
            <a:pPr marL="0" lvl="0" indent="0" algn="l" rtl="0">
              <a:spcBef>
                <a:spcPts val="2000"/>
              </a:spcBef>
              <a:spcAft>
                <a:spcPts val="0"/>
              </a:spcAft>
              <a:buNone/>
            </a:pPr>
            <a:r>
              <a:rPr lang="en-US"/>
              <a:t>When light hits materials, different things happen.  Something left in the sun can become warm or even change color.  How does light from the sun cause materials to change?  Light must be interacting with the materials to cause these changes.  This is what we will be investigating in this unit.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549275" y="107576"/>
            <a:ext cx="8042400" cy="13371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a:t>Lesson 1.2 Spectroscopist</a:t>
            </a:r>
            <a:endParaRPr/>
          </a:p>
        </p:txBody>
      </p:sp>
      <p:sp>
        <p:nvSpPr>
          <p:cNvPr id="123" name="Google Shape;123;p19"/>
          <p:cNvSpPr txBox="1">
            <a:spLocks noGrp="1"/>
          </p:cNvSpPr>
          <p:nvPr>
            <p:ph type="body" idx="1"/>
          </p:nvPr>
        </p:nvSpPr>
        <p:spPr>
          <a:xfrm>
            <a:off x="549275" y="1341775"/>
            <a:ext cx="8042400" cy="46017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US"/>
              <a:t>Dr. Whitmore is a spectroscopist, a scientist that studies light and how it interacts with materials.  In this unit, you will take the role of a student spectroscopist.</a:t>
            </a:r>
            <a:endParaRPr/>
          </a:p>
        </p:txBody>
      </p:sp>
      <p:pic>
        <p:nvPicPr>
          <p:cNvPr id="124" name="Google Shape;124;p19" title="Meet_a_Spectroscopist.mp4">
            <a:hlinkClick r:id="rId3"/>
          </p:cNvPr>
          <p:cNvPicPr preferRelativeResize="0"/>
          <p:nvPr/>
        </p:nvPicPr>
        <p:blipFill>
          <a:blip r:embed="rId4">
            <a:alphaModFix/>
          </a:blip>
          <a:stretch>
            <a:fillRect/>
          </a:stretch>
        </p:blipFill>
        <p:spPr>
          <a:xfrm>
            <a:off x="1524000" y="2832650"/>
            <a:ext cx="6096000" cy="3429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txBox="1">
            <a:spLocks noGrp="1"/>
          </p:cNvSpPr>
          <p:nvPr>
            <p:ph type="title"/>
          </p:nvPr>
        </p:nvSpPr>
        <p:spPr>
          <a:xfrm>
            <a:off x="161500" y="107575"/>
            <a:ext cx="8870700" cy="7320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3600"/>
              <a:t>Lesson 1.2 Investigation of Skin Cancer</a:t>
            </a:r>
            <a:endParaRPr sz="3600"/>
          </a:p>
        </p:txBody>
      </p:sp>
      <p:sp>
        <p:nvSpPr>
          <p:cNvPr id="130" name="Google Shape;130;p20"/>
          <p:cNvSpPr txBox="1">
            <a:spLocks noGrp="1"/>
          </p:cNvSpPr>
          <p:nvPr>
            <p:ph type="body" idx="1"/>
          </p:nvPr>
        </p:nvSpPr>
        <p:spPr>
          <a:xfrm>
            <a:off x="549275" y="1001100"/>
            <a:ext cx="8042400" cy="4942500"/>
          </a:xfrm>
          <a:prstGeom prst="rect">
            <a:avLst/>
          </a:prstGeom>
        </p:spPr>
        <p:txBody>
          <a:bodyPr spcFirstLastPara="1" wrap="square" lIns="91425" tIns="45700" rIns="91425" bIns="45700" anchor="t" anchorCtr="0">
            <a:noAutofit/>
          </a:bodyPr>
          <a:lstStyle/>
          <a:p>
            <a:pPr marL="457200" lvl="0" indent="-381000" algn="l" rtl="0">
              <a:spcBef>
                <a:spcPts val="2000"/>
              </a:spcBef>
              <a:spcAft>
                <a:spcPts val="0"/>
              </a:spcAft>
              <a:buSzPts val="2400"/>
              <a:buChar char="⚫"/>
            </a:pPr>
            <a:r>
              <a:rPr lang="en-US"/>
              <a:t>As student spectroscopists, you will investigate a specific change caused by the sun; skin cancer.</a:t>
            </a:r>
            <a:endParaRPr/>
          </a:p>
          <a:p>
            <a:pPr marL="457200" lvl="0" indent="0" algn="l" rtl="0">
              <a:spcBef>
                <a:spcPts val="2000"/>
              </a:spcBef>
              <a:spcAft>
                <a:spcPts val="0"/>
              </a:spcAft>
              <a:buNone/>
            </a:pPr>
            <a:endParaRPr/>
          </a:p>
          <a:p>
            <a:pPr marL="457200" lvl="0" indent="-381000" algn="l" rtl="0">
              <a:spcBef>
                <a:spcPts val="2000"/>
              </a:spcBef>
              <a:spcAft>
                <a:spcPts val="0"/>
              </a:spcAft>
              <a:buSzPts val="2400"/>
              <a:buChar char="⚫"/>
            </a:pPr>
            <a:r>
              <a:rPr lang="en-US"/>
              <a:t>Light from the sun can damage genetic material inside skin cells, and, over time, exposure to light from the sun may lead to skin cancer.  Cancer is caused when genetic material, or DNA, in cells is damaged.</a:t>
            </a:r>
            <a:endParaRPr/>
          </a:p>
        </p:txBody>
      </p:sp>
      <p:pic>
        <p:nvPicPr>
          <p:cNvPr id="131" name="Google Shape;131;p20" descr="Image result for dna"/>
          <p:cNvPicPr preferRelativeResize="0"/>
          <p:nvPr/>
        </p:nvPicPr>
        <p:blipFill>
          <a:blip r:embed="rId3">
            <a:alphaModFix/>
          </a:blip>
          <a:stretch>
            <a:fillRect/>
          </a:stretch>
        </p:blipFill>
        <p:spPr>
          <a:xfrm>
            <a:off x="5267750" y="4516250"/>
            <a:ext cx="3764450" cy="2007700"/>
          </a:xfrm>
          <a:prstGeom prst="rect">
            <a:avLst/>
          </a:prstGeom>
          <a:noFill/>
          <a:ln>
            <a:noFill/>
          </a:ln>
        </p:spPr>
      </p:pic>
      <p:pic>
        <p:nvPicPr>
          <p:cNvPr id="132" name="Google Shape;132;p20" descr="Image result for skin cancer"/>
          <p:cNvPicPr preferRelativeResize="0"/>
          <p:nvPr/>
        </p:nvPicPr>
        <p:blipFill>
          <a:blip r:embed="rId4">
            <a:alphaModFix/>
          </a:blip>
          <a:stretch>
            <a:fillRect/>
          </a:stretch>
        </p:blipFill>
        <p:spPr>
          <a:xfrm>
            <a:off x="733000" y="4516250"/>
            <a:ext cx="3466825" cy="2142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1"/>
          <p:cNvSpPr txBox="1">
            <a:spLocks noGrp="1"/>
          </p:cNvSpPr>
          <p:nvPr>
            <p:ph type="title"/>
          </p:nvPr>
        </p:nvSpPr>
        <p:spPr>
          <a:xfrm>
            <a:off x="323025" y="107575"/>
            <a:ext cx="8646900" cy="7620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4600"/>
              <a:buFont typeface="Source Sans Pro"/>
              <a:buNone/>
            </a:pPr>
            <a:r>
              <a:rPr lang="en-US" sz="2400"/>
              <a:t>Answer the Questions using the map below.</a:t>
            </a:r>
            <a:endParaRPr sz="2400"/>
          </a:p>
        </p:txBody>
      </p:sp>
      <p:pic>
        <p:nvPicPr>
          <p:cNvPr id="138" name="Google Shape;138;p21"/>
          <p:cNvPicPr preferRelativeResize="0"/>
          <p:nvPr/>
        </p:nvPicPr>
        <p:blipFill rotWithShape="1">
          <a:blip r:embed="rId3">
            <a:alphaModFix/>
          </a:blip>
          <a:srcRect/>
          <a:stretch/>
        </p:blipFill>
        <p:spPr>
          <a:xfrm>
            <a:off x="0" y="1068747"/>
            <a:ext cx="9144003" cy="598289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23025" y="107575"/>
            <a:ext cx="8646900" cy="67500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accent1"/>
              </a:buClr>
              <a:buSzPts val="4600"/>
              <a:buFont typeface="Source Sans Pro"/>
              <a:buNone/>
            </a:pPr>
            <a:r>
              <a:rPr lang="en-US" sz="3600"/>
              <a:t>Answer the following Questions.</a:t>
            </a:r>
            <a:endParaRPr sz="3600"/>
          </a:p>
        </p:txBody>
      </p:sp>
      <p:sp>
        <p:nvSpPr>
          <p:cNvPr id="144" name="Google Shape;144;p22"/>
          <p:cNvSpPr txBox="1">
            <a:spLocks noGrp="1"/>
          </p:cNvSpPr>
          <p:nvPr>
            <p:ph type="body" idx="1"/>
          </p:nvPr>
        </p:nvSpPr>
        <p:spPr>
          <a:xfrm>
            <a:off x="550800" y="1155425"/>
            <a:ext cx="8042400" cy="4515000"/>
          </a:xfrm>
          <a:prstGeom prst="rect">
            <a:avLst/>
          </a:prstGeom>
          <a:noFill/>
          <a:ln>
            <a:noFill/>
          </a:ln>
        </p:spPr>
        <p:txBody>
          <a:bodyPr spcFirstLastPara="1" wrap="square" lIns="91425" tIns="45700" rIns="91425" bIns="45700" anchor="t" anchorCtr="0">
            <a:noAutofit/>
          </a:bodyPr>
          <a:lstStyle/>
          <a:p>
            <a:pPr marL="349250" lvl="0" indent="-410210" algn="l" rtl="0">
              <a:spcBef>
                <a:spcPts val="0"/>
              </a:spcBef>
              <a:spcAft>
                <a:spcPts val="0"/>
              </a:spcAft>
              <a:buSzPts val="3600"/>
              <a:buChar char="⚫"/>
            </a:pPr>
            <a:r>
              <a:rPr lang="en-US" sz="3600"/>
              <a:t>Which places have the lowest rates of skin cancer?</a:t>
            </a:r>
            <a:endParaRPr sz="3600"/>
          </a:p>
          <a:p>
            <a:pPr marL="349250" lvl="0" indent="-410210" algn="l" rtl="0">
              <a:spcBef>
                <a:spcPts val="2000"/>
              </a:spcBef>
              <a:spcAft>
                <a:spcPts val="0"/>
              </a:spcAft>
              <a:buSzPts val="3600"/>
              <a:buChar char="⚫"/>
            </a:pPr>
            <a:r>
              <a:rPr lang="en-US" sz="3600"/>
              <a:t>Which places have the highest rates of skin cancer?</a:t>
            </a:r>
            <a:endParaRPr sz="3600"/>
          </a:p>
          <a:p>
            <a:pPr marL="349250" lvl="0" indent="-410210" algn="l" rtl="0">
              <a:spcBef>
                <a:spcPts val="2000"/>
              </a:spcBef>
              <a:spcAft>
                <a:spcPts val="0"/>
              </a:spcAft>
              <a:buSzPts val="3600"/>
              <a:buChar char="⚫"/>
            </a:pPr>
            <a:r>
              <a:rPr lang="en-US" sz="3600"/>
              <a:t>What ideas do you have about WHY different places have lower or higher rates of skin cancer?</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Google Shape;149;p23"/>
          <p:cNvPicPr preferRelativeResize="0">
            <a:picLocks noGrp="1"/>
          </p:cNvPicPr>
          <p:nvPr>
            <p:ph type="body" idx="1"/>
          </p:nvPr>
        </p:nvPicPr>
        <p:blipFill rotWithShape="1">
          <a:blip r:embed="rId3">
            <a:alphaModFix/>
          </a:blip>
          <a:srcRect t="8729" b="8729"/>
          <a:stretch/>
        </p:blipFill>
        <p:spPr>
          <a:xfrm>
            <a:off x="146925" y="565868"/>
            <a:ext cx="8830478" cy="5815867"/>
          </a:xfrm>
          <a:prstGeom prst="rect">
            <a:avLst/>
          </a:prstGeom>
          <a:noFill/>
          <a:ln>
            <a:noFill/>
          </a:ln>
        </p:spPr>
      </p:pic>
    </p:spTree>
  </p:cSld>
  <p:clrMapOvr>
    <a:masterClrMapping/>
  </p:clrMapOvr>
</p:sld>
</file>

<file path=ppt/theme/theme1.xml><?xml version="1.0" encoding="utf-8"?>
<a:theme xmlns:a="http://schemas.openxmlformats.org/drawingml/2006/main" name="Breeze">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514</Words>
  <Application>Microsoft Macintosh PowerPoint</Application>
  <PresentationFormat>On-screen Show (4:3)</PresentationFormat>
  <Paragraphs>54</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Source Sans Pro</vt:lpstr>
      <vt:lpstr>Breeze</vt:lpstr>
      <vt:lpstr>Light Waves</vt:lpstr>
      <vt:lpstr>Pre-Test</vt:lpstr>
      <vt:lpstr>Lesson 1.2</vt:lpstr>
      <vt:lpstr>Lesson 1.2</vt:lpstr>
      <vt:lpstr>Lesson 1.2 Spectroscopist</vt:lpstr>
      <vt:lpstr>Lesson 1.2 Investigation of Skin Cancer</vt:lpstr>
      <vt:lpstr>Answer the Questions using the map below.</vt:lpstr>
      <vt:lpstr>Answer the following Questions.</vt:lpstr>
      <vt:lpstr>PowerPoint Presentation</vt:lpstr>
      <vt:lpstr>Lesson 1.2 Key Concept and Flashlight Activity</vt:lpstr>
      <vt:lpstr>Learning log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 Waves</dc:title>
  <cp:lastModifiedBy>RCSD</cp:lastModifiedBy>
  <cp:revision>1</cp:revision>
  <dcterms:modified xsi:type="dcterms:W3CDTF">2019-09-13T03:46:34Z</dcterms:modified>
</cp:coreProperties>
</file>